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jpg" ContentType="image/jp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2"/>
  </p:notesMasterIdLst>
  <p:sldIdLst>
    <p:sldId id="371" r:id="rId2"/>
    <p:sldId id="332" r:id="rId3"/>
    <p:sldId id="318" r:id="rId4"/>
    <p:sldId id="336" r:id="rId5"/>
    <p:sldId id="334" r:id="rId6"/>
    <p:sldId id="335" r:id="rId7"/>
    <p:sldId id="319" r:id="rId8"/>
    <p:sldId id="357" r:id="rId9"/>
    <p:sldId id="358" r:id="rId10"/>
    <p:sldId id="359" r:id="rId11"/>
    <p:sldId id="343" r:id="rId12"/>
    <p:sldId id="344" r:id="rId13"/>
    <p:sldId id="345" r:id="rId14"/>
    <p:sldId id="346" r:id="rId15"/>
    <p:sldId id="347" r:id="rId16"/>
    <p:sldId id="331" r:id="rId17"/>
    <p:sldId id="337" r:id="rId18"/>
    <p:sldId id="338" r:id="rId19"/>
    <p:sldId id="349" r:id="rId20"/>
    <p:sldId id="348" r:id="rId21"/>
    <p:sldId id="322" r:id="rId22"/>
    <p:sldId id="323" r:id="rId23"/>
    <p:sldId id="324" r:id="rId24"/>
    <p:sldId id="325" r:id="rId25"/>
    <p:sldId id="363" r:id="rId26"/>
    <p:sldId id="364" r:id="rId27"/>
    <p:sldId id="365" r:id="rId28"/>
    <p:sldId id="369" r:id="rId29"/>
    <p:sldId id="370" r:id="rId30"/>
    <p:sldId id="339" r:id="rId31"/>
    <p:sldId id="340" r:id="rId32"/>
    <p:sldId id="372" r:id="rId33"/>
    <p:sldId id="373" r:id="rId34"/>
    <p:sldId id="374" r:id="rId35"/>
    <p:sldId id="375" r:id="rId36"/>
    <p:sldId id="376" r:id="rId37"/>
    <p:sldId id="377" r:id="rId38"/>
    <p:sldId id="378" r:id="rId39"/>
    <p:sldId id="379" r:id="rId40"/>
    <p:sldId id="380" r:id="rId41"/>
    <p:sldId id="341" r:id="rId42"/>
    <p:sldId id="326" r:id="rId43"/>
    <p:sldId id="327" r:id="rId44"/>
    <p:sldId id="328" r:id="rId45"/>
    <p:sldId id="383" r:id="rId46"/>
    <p:sldId id="382" r:id="rId47"/>
    <p:sldId id="384" r:id="rId48"/>
    <p:sldId id="385" r:id="rId49"/>
    <p:sldId id="386" r:id="rId50"/>
    <p:sldId id="388" r:id="rId51"/>
    <p:sldId id="389" r:id="rId52"/>
    <p:sldId id="387" r:id="rId53"/>
    <p:sldId id="278" r:id="rId54"/>
    <p:sldId id="280" r:id="rId55"/>
    <p:sldId id="283" r:id="rId56"/>
    <p:sldId id="284" r:id="rId57"/>
    <p:sldId id="285" r:id="rId58"/>
    <p:sldId id="286" r:id="rId59"/>
    <p:sldId id="289" r:id="rId60"/>
    <p:sldId id="290" r:id="rId61"/>
    <p:sldId id="291" r:id="rId62"/>
    <p:sldId id="292" r:id="rId63"/>
    <p:sldId id="294" r:id="rId64"/>
    <p:sldId id="293" r:id="rId65"/>
    <p:sldId id="295" r:id="rId66"/>
    <p:sldId id="296" r:id="rId67"/>
    <p:sldId id="297" r:id="rId68"/>
    <p:sldId id="298" r:id="rId69"/>
    <p:sldId id="300" r:id="rId70"/>
    <p:sldId id="301" r:id="rId71"/>
    <p:sldId id="302" r:id="rId72"/>
    <p:sldId id="303" r:id="rId73"/>
    <p:sldId id="304" r:id="rId74"/>
    <p:sldId id="351" r:id="rId75"/>
    <p:sldId id="352" r:id="rId76"/>
    <p:sldId id="305" r:id="rId77"/>
    <p:sldId id="355" r:id="rId78"/>
    <p:sldId id="354" r:id="rId79"/>
    <p:sldId id="353" r:id="rId80"/>
    <p:sldId id="356" r:id="rId8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49" d="100"/>
          <a:sy n="49" d="100"/>
        </p:scale>
        <p:origin x="1234" y="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4.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71.png"/></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72.png"/></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73.png"/></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74.png"/></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75.png"/></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76.png"/></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77.png"/></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78.png"/></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79.png"/></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80.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5.png"/></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81.png"/></Relationships>
</file>

<file path=ppt/drawings/_rels/vmlDrawing3.vml.rels><?xml version="1.0" encoding="UTF-8" standalone="yes"?>
<Relationships xmlns="http://schemas.openxmlformats.org/package/2006/relationships"><Relationship Id="rId3" Type="http://schemas.openxmlformats.org/officeDocument/2006/relationships/image" Target="../media/image31.wmf"/><Relationship Id="rId2" Type="http://schemas.openxmlformats.org/officeDocument/2006/relationships/image" Target="../media/image30.wmf"/><Relationship Id="rId1" Type="http://schemas.openxmlformats.org/officeDocument/2006/relationships/image" Target="../media/image29.wmf"/><Relationship Id="rId6" Type="http://schemas.openxmlformats.org/officeDocument/2006/relationships/image" Target="../media/image34.wmf"/><Relationship Id="rId5" Type="http://schemas.openxmlformats.org/officeDocument/2006/relationships/image" Target="../media/image33.wmf"/><Relationship Id="rId4" Type="http://schemas.openxmlformats.org/officeDocument/2006/relationships/image" Target="../media/image32.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54.wmf"/><Relationship Id="rId2" Type="http://schemas.openxmlformats.org/officeDocument/2006/relationships/image" Target="../media/image53.wmf"/><Relationship Id="rId1" Type="http://schemas.openxmlformats.org/officeDocument/2006/relationships/image" Target="../media/image52.wmf"/><Relationship Id="rId5" Type="http://schemas.openxmlformats.org/officeDocument/2006/relationships/image" Target="../media/image56.wmf"/><Relationship Id="rId4" Type="http://schemas.openxmlformats.org/officeDocument/2006/relationships/image" Target="../media/image55.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59.wmf"/><Relationship Id="rId2" Type="http://schemas.openxmlformats.org/officeDocument/2006/relationships/image" Target="../media/image58.wmf"/><Relationship Id="rId1" Type="http://schemas.openxmlformats.org/officeDocument/2006/relationships/image" Target="../media/image57.wmf"/><Relationship Id="rId5" Type="http://schemas.openxmlformats.org/officeDocument/2006/relationships/image" Target="../media/image61.wmf"/><Relationship Id="rId4" Type="http://schemas.openxmlformats.org/officeDocument/2006/relationships/image" Target="../media/image60.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63.wmf"/><Relationship Id="rId1" Type="http://schemas.openxmlformats.org/officeDocument/2006/relationships/image" Target="../media/image62.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66.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69.png"/></Relationships>
</file>

<file path=ppt/drawings/_rels/vmlDrawing9.vml.rels><?xml version="1.0" encoding="UTF-8" standalone="yes"?>
<Relationships xmlns="http://schemas.openxmlformats.org/package/2006/relationships"><Relationship Id="rId1" Type="http://schemas.openxmlformats.org/officeDocument/2006/relationships/image" Target="../media/image70.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AF00C2E-3208-44C4-B686-CCAF7B0E3DE8}" type="datetimeFigureOut">
              <a:rPr lang="en-US" smtClean="0"/>
              <a:t>1/13/2017</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A456EC1-522A-47D6-B6D8-E3B3BDDA9025}" type="slidenum">
              <a:rPr lang="en-US" smtClean="0"/>
              <a:t>‹#›</a:t>
            </a:fld>
            <a:endParaRPr lang="en-US"/>
          </a:p>
        </p:txBody>
      </p:sp>
    </p:spTree>
    <p:extLst>
      <p:ext uri="{BB962C8B-B14F-4D97-AF65-F5344CB8AC3E}">
        <p14:creationId xmlns:p14="http://schemas.microsoft.com/office/powerpoint/2010/main" val="28820369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fld id="{8C402814-2C1F-4493-B052-C81F5549FE4D}" type="slidenum">
              <a:rPr lang="en-US">
                <a:latin typeface="Times New Roman" panose="02020603050405020304" pitchFamily="18" charset="0"/>
              </a:rPr>
              <a:pPr/>
              <a:t>8</a:t>
            </a:fld>
            <a:endParaRPr lang="en-US">
              <a:latin typeface="Times New Roman" panose="02020603050405020304" pitchFamily="18" charset="0"/>
            </a:endParaRPr>
          </a:p>
        </p:txBody>
      </p:sp>
      <p:sp>
        <p:nvSpPr>
          <p:cNvPr id="47107" name="Rectangle 2"/>
          <p:cNvSpPr>
            <a:spLocks noGrp="1" noRot="1" noChangeAspect="1" noChangeArrowheads="1" noTextEdit="1"/>
          </p:cNvSpPr>
          <p:nvPr>
            <p:ph type="sldImg"/>
          </p:nvPr>
        </p:nvSpPr>
        <p:spPr>
          <a:ln/>
        </p:spPr>
      </p:sp>
      <p:sp>
        <p:nvSpPr>
          <p:cNvPr id="471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Tree>
    <p:extLst>
      <p:ext uri="{BB962C8B-B14F-4D97-AF65-F5344CB8AC3E}">
        <p14:creationId xmlns:p14="http://schemas.microsoft.com/office/powerpoint/2010/main" val="34371064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011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smtClean="0"/>
          </a:p>
        </p:txBody>
      </p:sp>
      <p:sp>
        <p:nvSpPr>
          <p:cNvPr id="9011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8E007368-A1E9-4F9D-BAC2-BF00EF96E88B}" type="slidenum">
              <a:rPr lang="en-US"/>
              <a:pPr eaLnBrk="1" hangingPunct="1"/>
              <a:t>39</a:t>
            </a:fld>
            <a:endParaRPr lang="en-US"/>
          </a:p>
        </p:txBody>
      </p:sp>
    </p:spTree>
    <p:extLst>
      <p:ext uri="{BB962C8B-B14F-4D97-AF65-F5344CB8AC3E}">
        <p14:creationId xmlns:p14="http://schemas.microsoft.com/office/powerpoint/2010/main" val="33567586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11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smtClean="0"/>
          </a:p>
        </p:txBody>
      </p:sp>
      <p:sp>
        <p:nvSpPr>
          <p:cNvPr id="9114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E3345448-B4E2-4FD3-B2C7-6E6C36BA8608}" type="slidenum">
              <a:rPr lang="en-US"/>
              <a:pPr eaLnBrk="1" hangingPunct="1"/>
              <a:t>40</a:t>
            </a:fld>
            <a:endParaRPr lang="en-US"/>
          </a:p>
        </p:txBody>
      </p:sp>
    </p:spTree>
    <p:extLst>
      <p:ext uri="{BB962C8B-B14F-4D97-AF65-F5344CB8AC3E}">
        <p14:creationId xmlns:p14="http://schemas.microsoft.com/office/powerpoint/2010/main" val="22397654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789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GB" smtClean="0"/>
          </a:p>
        </p:txBody>
      </p:sp>
      <p:sp>
        <p:nvSpPr>
          <p:cNvPr id="3789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panose="020B0604020202020204" pitchFamily="34" charset="0"/>
              </a:defRPr>
            </a:lvl1pPr>
            <a:lvl2pPr marL="742950" indent="-285750">
              <a:defRPr sz="2000">
                <a:solidFill>
                  <a:schemeClr val="tx1"/>
                </a:solidFill>
                <a:latin typeface="Arial" panose="020B0604020202020204" pitchFamily="34" charset="0"/>
              </a:defRPr>
            </a:lvl2pPr>
            <a:lvl3pPr marL="1143000" indent="-228600">
              <a:defRPr sz="2000">
                <a:solidFill>
                  <a:schemeClr val="tx1"/>
                </a:solidFill>
                <a:latin typeface="Arial" panose="020B0604020202020204" pitchFamily="34" charset="0"/>
              </a:defRPr>
            </a:lvl3pPr>
            <a:lvl4pPr marL="1600200" indent="-228600">
              <a:defRPr sz="2000">
                <a:solidFill>
                  <a:schemeClr val="tx1"/>
                </a:solidFill>
                <a:latin typeface="Arial" panose="020B0604020202020204" pitchFamily="34" charset="0"/>
              </a:defRPr>
            </a:lvl4pPr>
            <a:lvl5pPr marL="2057400" indent="-228600">
              <a:defRPr sz="2000">
                <a:solidFill>
                  <a:schemeClr val="tx1"/>
                </a:solidFill>
                <a:latin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defRPr>
            </a:lvl9pPr>
          </a:lstStyle>
          <a:p>
            <a:fld id="{F3E1068E-0F60-46B6-BD89-2B0E6A257B64}" type="slidenum">
              <a:rPr lang="en-GB" sz="1200"/>
              <a:pPr/>
              <a:t>45</a:t>
            </a:fld>
            <a:endParaRPr lang="en-GB" sz="1200"/>
          </a:p>
        </p:txBody>
      </p:sp>
    </p:spTree>
    <p:extLst>
      <p:ext uri="{BB962C8B-B14F-4D97-AF65-F5344CB8AC3E}">
        <p14:creationId xmlns:p14="http://schemas.microsoft.com/office/powerpoint/2010/main" val="35318646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A456EC1-522A-47D6-B6D8-E3B3BDDA9025}" type="slidenum">
              <a:rPr lang="en-US" smtClean="0"/>
              <a:t>53</a:t>
            </a:fld>
            <a:endParaRPr lang="en-US"/>
          </a:p>
        </p:txBody>
      </p:sp>
    </p:spTree>
    <p:extLst>
      <p:ext uri="{BB962C8B-B14F-4D97-AF65-F5344CB8AC3E}">
        <p14:creationId xmlns:p14="http://schemas.microsoft.com/office/powerpoint/2010/main" val="38859726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fld id="{5EF83152-F110-4D6A-80A1-936E5A689CA3}" type="slidenum">
              <a:rPr lang="en-US">
                <a:latin typeface="Times New Roman" panose="02020603050405020304" pitchFamily="18" charset="0"/>
              </a:rPr>
              <a:pPr/>
              <a:t>9</a:t>
            </a:fld>
            <a:endParaRPr lang="en-US">
              <a:latin typeface="Times New Roman" panose="02020603050405020304" pitchFamily="18" charset="0"/>
            </a:endParaRPr>
          </a:p>
        </p:txBody>
      </p:sp>
      <p:sp>
        <p:nvSpPr>
          <p:cNvPr id="48131" name="Rectangle 2"/>
          <p:cNvSpPr>
            <a:spLocks noGrp="1" noRot="1" noChangeAspect="1" noChangeArrowheads="1" noTextEdit="1"/>
          </p:cNvSpPr>
          <p:nvPr>
            <p:ph type="sldImg"/>
          </p:nvPr>
        </p:nvSpPr>
        <p:spPr>
          <a:ln/>
        </p:spPr>
      </p:sp>
      <p:sp>
        <p:nvSpPr>
          <p:cNvPr id="481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Tree>
    <p:extLst>
      <p:ext uri="{BB962C8B-B14F-4D97-AF65-F5344CB8AC3E}">
        <p14:creationId xmlns:p14="http://schemas.microsoft.com/office/powerpoint/2010/main" val="33965678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29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smtClean="0"/>
          </a:p>
        </p:txBody>
      </p:sp>
      <p:sp>
        <p:nvSpPr>
          <p:cNvPr id="8294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9CB011CA-0BF8-4960-BCB6-505302A1077E}" type="slidenum">
              <a:rPr lang="en-US"/>
              <a:pPr eaLnBrk="1" hangingPunct="1"/>
              <a:t>32</a:t>
            </a:fld>
            <a:endParaRPr lang="en-US"/>
          </a:p>
        </p:txBody>
      </p:sp>
    </p:spTree>
    <p:extLst>
      <p:ext uri="{BB962C8B-B14F-4D97-AF65-F5344CB8AC3E}">
        <p14:creationId xmlns:p14="http://schemas.microsoft.com/office/powerpoint/2010/main" val="27039992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39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smtClean="0"/>
          </a:p>
        </p:txBody>
      </p:sp>
      <p:sp>
        <p:nvSpPr>
          <p:cNvPr id="8397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6497E5B5-6984-478D-976E-811980775C0A}" type="slidenum">
              <a:rPr lang="en-US"/>
              <a:pPr eaLnBrk="1" hangingPunct="1"/>
              <a:t>33</a:t>
            </a:fld>
            <a:endParaRPr lang="en-US"/>
          </a:p>
        </p:txBody>
      </p:sp>
    </p:spTree>
    <p:extLst>
      <p:ext uri="{BB962C8B-B14F-4D97-AF65-F5344CB8AC3E}">
        <p14:creationId xmlns:p14="http://schemas.microsoft.com/office/powerpoint/2010/main" val="35990160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49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smtClean="0"/>
          </a:p>
        </p:txBody>
      </p:sp>
      <p:sp>
        <p:nvSpPr>
          <p:cNvPr id="8499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FF162E06-8B65-4438-8CC5-403A5E14FD68}" type="slidenum">
              <a:rPr lang="en-US"/>
              <a:pPr eaLnBrk="1" hangingPunct="1"/>
              <a:t>34</a:t>
            </a:fld>
            <a:endParaRPr lang="en-US"/>
          </a:p>
        </p:txBody>
      </p:sp>
    </p:spTree>
    <p:extLst>
      <p:ext uri="{BB962C8B-B14F-4D97-AF65-F5344CB8AC3E}">
        <p14:creationId xmlns:p14="http://schemas.microsoft.com/office/powerpoint/2010/main" val="22725449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60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smtClean="0"/>
          </a:p>
        </p:txBody>
      </p:sp>
      <p:sp>
        <p:nvSpPr>
          <p:cNvPr id="860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679FD0D2-6E45-4B2F-BCFA-13E75C806EFD}" type="slidenum">
              <a:rPr lang="en-US"/>
              <a:pPr eaLnBrk="1" hangingPunct="1"/>
              <a:t>35</a:t>
            </a:fld>
            <a:endParaRPr lang="en-US"/>
          </a:p>
        </p:txBody>
      </p:sp>
    </p:spTree>
    <p:extLst>
      <p:ext uri="{BB962C8B-B14F-4D97-AF65-F5344CB8AC3E}">
        <p14:creationId xmlns:p14="http://schemas.microsoft.com/office/powerpoint/2010/main" val="12764453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70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smtClean="0"/>
          </a:p>
        </p:txBody>
      </p:sp>
      <p:sp>
        <p:nvSpPr>
          <p:cNvPr id="8704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ED182B7A-82AF-430F-AF7B-04514D8EEF7F}" type="slidenum">
              <a:rPr lang="en-US"/>
              <a:pPr eaLnBrk="1" hangingPunct="1"/>
              <a:t>36</a:t>
            </a:fld>
            <a:endParaRPr lang="en-US"/>
          </a:p>
        </p:txBody>
      </p:sp>
    </p:spTree>
    <p:extLst>
      <p:ext uri="{BB962C8B-B14F-4D97-AF65-F5344CB8AC3E}">
        <p14:creationId xmlns:p14="http://schemas.microsoft.com/office/powerpoint/2010/main" val="38105174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806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smtClean="0"/>
          </a:p>
        </p:txBody>
      </p:sp>
      <p:sp>
        <p:nvSpPr>
          <p:cNvPr id="8806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EAD1FAA4-FC8D-48B6-BC6C-A7E5DCD2598B}" type="slidenum">
              <a:rPr lang="en-US"/>
              <a:pPr eaLnBrk="1" hangingPunct="1"/>
              <a:t>37</a:t>
            </a:fld>
            <a:endParaRPr lang="en-US"/>
          </a:p>
        </p:txBody>
      </p:sp>
    </p:spTree>
    <p:extLst>
      <p:ext uri="{BB962C8B-B14F-4D97-AF65-F5344CB8AC3E}">
        <p14:creationId xmlns:p14="http://schemas.microsoft.com/office/powerpoint/2010/main" val="28991679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909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smtClean="0"/>
          </a:p>
        </p:txBody>
      </p:sp>
      <p:sp>
        <p:nvSpPr>
          <p:cNvPr id="8909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39E8E94E-557A-4AAE-8CA1-F3BE4896C700}" type="slidenum">
              <a:rPr lang="en-US"/>
              <a:pPr eaLnBrk="1" hangingPunct="1"/>
              <a:t>38</a:t>
            </a:fld>
            <a:endParaRPr lang="en-US"/>
          </a:p>
        </p:txBody>
      </p:sp>
    </p:spTree>
    <p:extLst>
      <p:ext uri="{BB962C8B-B14F-4D97-AF65-F5344CB8AC3E}">
        <p14:creationId xmlns:p14="http://schemas.microsoft.com/office/powerpoint/2010/main" val="8860574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r>
              <a:rPr lang="en-US" smtClean="0"/>
              <a:t>Click to edit Master title style</a:t>
            </a:r>
            <a:endParaRPr lang="en-US"/>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5148471-0157-4CA1-8F7D-CA15C9CA198F}" type="datetimeFigureOut">
              <a:rPr lang="en-US" smtClean="0"/>
              <a:t>1/13/2017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CEB516C-3A39-443F-9ADD-45704D9BFA26}" type="slidenum">
              <a:rPr lang="en-US" smtClean="0"/>
              <a:t>‹#›</a:t>
            </a:fld>
            <a:endParaRPr lang="en-US"/>
          </a:p>
        </p:txBody>
      </p:sp>
    </p:spTree>
    <p:extLst>
      <p:ext uri="{BB962C8B-B14F-4D97-AF65-F5344CB8AC3E}">
        <p14:creationId xmlns:p14="http://schemas.microsoft.com/office/powerpoint/2010/main" val="36935192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5148471-0157-4CA1-8F7D-CA15C9CA198F}" type="datetimeFigureOut">
              <a:rPr lang="en-US" smtClean="0"/>
              <a:t>1/13/2017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CEB516C-3A39-443F-9ADD-45704D9BFA26}" type="slidenum">
              <a:rPr lang="en-US" smtClean="0"/>
              <a:t>‹#›</a:t>
            </a:fld>
            <a:endParaRPr lang="en-US"/>
          </a:p>
        </p:txBody>
      </p:sp>
    </p:spTree>
    <p:extLst>
      <p:ext uri="{BB962C8B-B14F-4D97-AF65-F5344CB8AC3E}">
        <p14:creationId xmlns:p14="http://schemas.microsoft.com/office/powerpoint/2010/main" val="6645130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07757" y="365125"/>
            <a:ext cx="1478756"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71488" y="365125"/>
            <a:ext cx="4321969"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5148471-0157-4CA1-8F7D-CA15C9CA198F}" type="datetimeFigureOut">
              <a:rPr lang="en-US" smtClean="0"/>
              <a:t>1/13/2017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CEB516C-3A39-443F-9ADD-45704D9BFA26}" type="slidenum">
              <a:rPr lang="en-US" smtClean="0"/>
              <a:t>‹#›</a:t>
            </a:fld>
            <a:endParaRPr lang="en-US"/>
          </a:p>
        </p:txBody>
      </p:sp>
    </p:spTree>
    <p:extLst>
      <p:ext uri="{BB962C8B-B14F-4D97-AF65-F5344CB8AC3E}">
        <p14:creationId xmlns:p14="http://schemas.microsoft.com/office/powerpoint/2010/main" val="23529101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685800" y="609600"/>
            <a:ext cx="7772400" cy="5486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3" name="Rectangle 14"/>
          <p:cNvSpPr>
            <a:spLocks noGrp="1" noChangeArrowheads="1"/>
          </p:cNvSpPr>
          <p:nvPr>
            <p:ph type="dt" sz="half" idx="10"/>
          </p:nvPr>
        </p:nvSpPr>
        <p:spPr>
          <a:ln/>
        </p:spPr>
        <p:txBody>
          <a:bodyPr/>
          <a:lstStyle>
            <a:lvl1pPr>
              <a:defRPr/>
            </a:lvl1pPr>
          </a:lstStyle>
          <a:p>
            <a:pPr>
              <a:defRPr/>
            </a:pPr>
            <a:endParaRPr lang="en-US"/>
          </a:p>
        </p:txBody>
      </p:sp>
      <p:sp>
        <p:nvSpPr>
          <p:cNvPr id="4" name="Rectangle 15"/>
          <p:cNvSpPr>
            <a:spLocks noGrp="1" noChangeArrowheads="1"/>
          </p:cNvSpPr>
          <p:nvPr>
            <p:ph type="ftr" sz="quarter" idx="11"/>
          </p:nvPr>
        </p:nvSpPr>
        <p:spPr>
          <a:ln/>
        </p:spPr>
        <p:txBody>
          <a:bodyPr/>
          <a:lstStyle>
            <a:lvl1pPr>
              <a:defRPr/>
            </a:lvl1pPr>
          </a:lstStyle>
          <a:p>
            <a:pPr>
              <a:defRPr/>
            </a:pPr>
            <a:endParaRPr lang="en-US"/>
          </a:p>
        </p:txBody>
      </p:sp>
      <p:sp>
        <p:nvSpPr>
          <p:cNvPr id="5" name="Rectangle 16"/>
          <p:cNvSpPr>
            <a:spLocks noGrp="1" noChangeArrowheads="1"/>
          </p:cNvSpPr>
          <p:nvPr>
            <p:ph type="sldNum" sz="quarter" idx="12"/>
          </p:nvPr>
        </p:nvSpPr>
        <p:spPr>
          <a:ln/>
        </p:spPr>
        <p:txBody>
          <a:bodyPr/>
          <a:lstStyle>
            <a:lvl1pPr>
              <a:defRPr/>
            </a:lvl1pPr>
          </a:lstStyle>
          <a:p>
            <a:fld id="{D4B65355-40B6-46DD-BF0E-EA306232846F}" type="slidenum">
              <a:rPr lang="en-US"/>
              <a:pPr/>
              <a:t>‹#›</a:t>
            </a:fld>
            <a:endParaRPr lang="en-US"/>
          </a:p>
        </p:txBody>
      </p:sp>
    </p:spTree>
    <p:extLst>
      <p:ext uri="{BB962C8B-B14F-4D97-AF65-F5344CB8AC3E}">
        <p14:creationId xmlns:p14="http://schemas.microsoft.com/office/powerpoint/2010/main" val="37876141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5148471-0157-4CA1-8F7D-CA15C9CA198F}" type="datetimeFigureOut">
              <a:rPr lang="en-US" smtClean="0"/>
              <a:t>1/13/2017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CEB516C-3A39-443F-9ADD-45704D9BFA26}" type="slidenum">
              <a:rPr lang="en-US" smtClean="0"/>
              <a:t>‹#›</a:t>
            </a:fld>
            <a:endParaRPr lang="en-US"/>
          </a:p>
        </p:txBody>
      </p:sp>
    </p:spTree>
    <p:extLst>
      <p:ext uri="{BB962C8B-B14F-4D97-AF65-F5344CB8AC3E}">
        <p14:creationId xmlns:p14="http://schemas.microsoft.com/office/powerpoint/2010/main" val="27905865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4500"/>
            </a:lvl1pPr>
          </a:lstStyle>
          <a:p>
            <a:r>
              <a:rPr lang="en-US" smtClean="0"/>
              <a:t>Click to edit Master title style</a:t>
            </a:r>
            <a:endParaRPr lang="en-US"/>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5148471-0157-4CA1-8F7D-CA15C9CA198F}" type="datetimeFigureOut">
              <a:rPr lang="en-US" smtClean="0"/>
              <a:t>1/13/2017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CEB516C-3A39-443F-9ADD-45704D9BFA26}" type="slidenum">
              <a:rPr lang="en-US" smtClean="0"/>
              <a:t>‹#›</a:t>
            </a:fld>
            <a:endParaRPr lang="en-US"/>
          </a:p>
        </p:txBody>
      </p:sp>
    </p:spTree>
    <p:extLst>
      <p:ext uri="{BB962C8B-B14F-4D97-AF65-F5344CB8AC3E}">
        <p14:creationId xmlns:p14="http://schemas.microsoft.com/office/powerpoint/2010/main" val="13383346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71487" y="1825625"/>
            <a:ext cx="2900363"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3486150" y="1825625"/>
            <a:ext cx="2900363"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65148471-0157-4CA1-8F7D-CA15C9CA198F}" type="datetimeFigureOut">
              <a:rPr lang="en-US" smtClean="0"/>
              <a:t>1/13/2017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CEB516C-3A39-443F-9ADD-45704D9BFA26}" type="slidenum">
              <a:rPr lang="en-US" smtClean="0"/>
              <a:t>‹#›</a:t>
            </a:fld>
            <a:endParaRPr lang="en-US"/>
          </a:p>
        </p:txBody>
      </p:sp>
    </p:spTree>
    <p:extLst>
      <p:ext uri="{BB962C8B-B14F-4D97-AF65-F5344CB8AC3E}">
        <p14:creationId xmlns:p14="http://schemas.microsoft.com/office/powerpoint/2010/main" val="6419911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65148471-0157-4CA1-8F7D-CA15C9CA198F}" type="datetimeFigureOut">
              <a:rPr lang="en-US" smtClean="0"/>
              <a:t>1/13/2017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CEB516C-3A39-443F-9ADD-45704D9BFA26}" type="slidenum">
              <a:rPr lang="en-US" smtClean="0"/>
              <a:t>‹#›</a:t>
            </a:fld>
            <a:endParaRPr lang="en-US"/>
          </a:p>
        </p:txBody>
      </p:sp>
    </p:spTree>
    <p:extLst>
      <p:ext uri="{BB962C8B-B14F-4D97-AF65-F5344CB8AC3E}">
        <p14:creationId xmlns:p14="http://schemas.microsoft.com/office/powerpoint/2010/main" val="20810628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5148471-0157-4CA1-8F7D-CA15C9CA198F}" type="datetimeFigureOut">
              <a:rPr lang="en-US" smtClean="0"/>
              <a:t>1/13/2017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CEB516C-3A39-443F-9ADD-45704D9BFA26}" type="slidenum">
              <a:rPr lang="en-US" smtClean="0"/>
              <a:t>‹#›</a:t>
            </a:fld>
            <a:endParaRPr lang="en-US"/>
          </a:p>
        </p:txBody>
      </p:sp>
    </p:spTree>
    <p:extLst>
      <p:ext uri="{BB962C8B-B14F-4D97-AF65-F5344CB8AC3E}">
        <p14:creationId xmlns:p14="http://schemas.microsoft.com/office/powerpoint/2010/main" val="23122104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5148471-0157-4CA1-8F7D-CA15C9CA198F}" type="datetimeFigureOut">
              <a:rPr lang="en-US" smtClean="0"/>
              <a:t>1/13/2017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CEB516C-3A39-443F-9ADD-45704D9BFA26}" type="slidenum">
              <a:rPr lang="en-US" smtClean="0"/>
              <a:t>‹#›</a:t>
            </a:fld>
            <a:endParaRPr lang="en-US"/>
          </a:p>
        </p:txBody>
      </p:sp>
    </p:spTree>
    <p:extLst>
      <p:ext uri="{BB962C8B-B14F-4D97-AF65-F5344CB8AC3E}">
        <p14:creationId xmlns:p14="http://schemas.microsoft.com/office/powerpoint/2010/main" val="25321776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smtClean="0"/>
              <a:t>Click to edit Master title style</a:t>
            </a:r>
            <a:endParaRPr lang="en-US"/>
          </a:p>
        </p:txBody>
      </p:sp>
      <p:sp>
        <p:nvSpPr>
          <p:cNvPr id="3" name="Content Placeholder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5148471-0157-4CA1-8F7D-CA15C9CA198F}" type="datetimeFigureOut">
              <a:rPr lang="en-US" smtClean="0"/>
              <a:t>1/13/2017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CEB516C-3A39-443F-9ADD-45704D9BFA26}" type="slidenum">
              <a:rPr lang="en-US" smtClean="0"/>
              <a:t>‹#›</a:t>
            </a:fld>
            <a:endParaRPr lang="en-US"/>
          </a:p>
        </p:txBody>
      </p:sp>
    </p:spTree>
    <p:extLst>
      <p:ext uri="{BB962C8B-B14F-4D97-AF65-F5344CB8AC3E}">
        <p14:creationId xmlns:p14="http://schemas.microsoft.com/office/powerpoint/2010/main" val="16210095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smtClean="0"/>
              <a:t>Click to edit Master title style</a:t>
            </a:r>
            <a:endParaRPr lang="en-US"/>
          </a:p>
        </p:txBody>
      </p:sp>
      <p:sp>
        <p:nvSpPr>
          <p:cNvPr id="3" name="Picture Placeholder 2"/>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5148471-0157-4CA1-8F7D-CA15C9CA198F}" type="datetimeFigureOut">
              <a:rPr lang="en-US" smtClean="0"/>
              <a:t>1/13/2017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CEB516C-3A39-443F-9ADD-45704D9BFA26}" type="slidenum">
              <a:rPr lang="en-US" smtClean="0"/>
              <a:t>‹#›</a:t>
            </a:fld>
            <a:endParaRPr lang="en-US"/>
          </a:p>
        </p:txBody>
      </p:sp>
    </p:spTree>
    <p:extLst>
      <p:ext uri="{BB962C8B-B14F-4D97-AF65-F5344CB8AC3E}">
        <p14:creationId xmlns:p14="http://schemas.microsoft.com/office/powerpoint/2010/main" val="32725494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65148471-0157-4CA1-8F7D-CA15C9CA198F}" type="datetimeFigureOut">
              <a:rPr lang="en-US" smtClean="0"/>
              <a:t>1/13/2017</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3CEB516C-3A39-443F-9ADD-45704D9BFA26}" type="slidenum">
              <a:rPr lang="en-US" smtClean="0"/>
              <a:t>‹#›</a:t>
            </a:fld>
            <a:endParaRPr lang="en-US"/>
          </a:p>
        </p:txBody>
      </p:sp>
    </p:spTree>
    <p:extLst>
      <p:ext uri="{BB962C8B-B14F-4D97-AF65-F5344CB8AC3E}">
        <p14:creationId xmlns:p14="http://schemas.microsoft.com/office/powerpoint/2010/main" val="33318421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12.xml"/><Relationship Id="rId1" Type="http://schemas.openxmlformats.org/officeDocument/2006/relationships/vmlDrawing" Target="../drawings/vmlDrawing2.vml"/><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31.wmf"/><Relationship Id="rId13" Type="http://schemas.openxmlformats.org/officeDocument/2006/relationships/oleObject" Target="../embeddings/oleObject7.bin"/><Relationship Id="rId18" Type="http://schemas.openxmlformats.org/officeDocument/2006/relationships/image" Target="../media/image38.emf"/><Relationship Id="rId3" Type="http://schemas.openxmlformats.org/officeDocument/2006/relationships/oleObject" Target="../embeddings/oleObject3.bin"/><Relationship Id="rId7" Type="http://schemas.openxmlformats.org/officeDocument/2006/relationships/oleObject" Target="../embeddings/oleObject5.bin"/><Relationship Id="rId12" Type="http://schemas.openxmlformats.org/officeDocument/2006/relationships/image" Target="../media/image36.emf"/><Relationship Id="rId17" Type="http://schemas.openxmlformats.org/officeDocument/2006/relationships/image" Target="../media/image37.emf"/><Relationship Id="rId2" Type="http://schemas.openxmlformats.org/officeDocument/2006/relationships/slideLayout" Target="../slideLayouts/slideLayout2.xml"/><Relationship Id="rId16" Type="http://schemas.openxmlformats.org/officeDocument/2006/relationships/image" Target="../media/image34.wmf"/><Relationship Id="rId1" Type="http://schemas.openxmlformats.org/officeDocument/2006/relationships/vmlDrawing" Target="../drawings/vmlDrawing3.vml"/><Relationship Id="rId6" Type="http://schemas.openxmlformats.org/officeDocument/2006/relationships/image" Target="../media/image30.wmf"/><Relationship Id="rId11" Type="http://schemas.openxmlformats.org/officeDocument/2006/relationships/image" Target="../media/image32.wmf"/><Relationship Id="rId5" Type="http://schemas.openxmlformats.org/officeDocument/2006/relationships/oleObject" Target="../embeddings/oleObject4.bin"/><Relationship Id="rId15" Type="http://schemas.openxmlformats.org/officeDocument/2006/relationships/oleObject" Target="../embeddings/oleObject8.bin"/><Relationship Id="rId10" Type="http://schemas.openxmlformats.org/officeDocument/2006/relationships/oleObject" Target="../embeddings/oleObject6.bin"/><Relationship Id="rId19" Type="http://schemas.openxmlformats.org/officeDocument/2006/relationships/image" Target="../media/image39.emf"/><Relationship Id="rId4" Type="http://schemas.openxmlformats.org/officeDocument/2006/relationships/image" Target="../media/image29.wmf"/><Relationship Id="rId9" Type="http://schemas.openxmlformats.org/officeDocument/2006/relationships/image" Target="../media/image35.png"/><Relationship Id="rId14" Type="http://schemas.openxmlformats.org/officeDocument/2006/relationships/image" Target="../media/image33.wmf"/></Relationships>
</file>

<file path=ppt/slides/_rels/slide23.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jpeg"/><Relationship Id="rId1" Type="http://schemas.openxmlformats.org/officeDocument/2006/relationships/slideLayout" Target="../slideLayouts/slideLayout2.xml"/><Relationship Id="rId5" Type="http://schemas.openxmlformats.org/officeDocument/2006/relationships/image" Target="../media/image44.emf"/><Relationship Id="rId4" Type="http://schemas.openxmlformats.org/officeDocument/2006/relationships/image" Target="../media/image43.jpe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50.png"/><Relationship Id="rId4" Type="http://schemas.openxmlformats.org/officeDocument/2006/relationships/image" Target="../media/image49.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8" Type="http://schemas.openxmlformats.org/officeDocument/2006/relationships/image" Target="../media/image54.wmf"/><Relationship Id="rId3" Type="http://schemas.openxmlformats.org/officeDocument/2006/relationships/oleObject" Target="../embeddings/oleObject9.bin"/><Relationship Id="rId7" Type="http://schemas.openxmlformats.org/officeDocument/2006/relationships/oleObject" Target="../embeddings/oleObject11.bin"/><Relationship Id="rId12" Type="http://schemas.openxmlformats.org/officeDocument/2006/relationships/image" Target="../media/image56.wmf"/><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53.wmf"/><Relationship Id="rId11" Type="http://schemas.openxmlformats.org/officeDocument/2006/relationships/oleObject" Target="../embeddings/oleObject13.bin"/><Relationship Id="rId5" Type="http://schemas.openxmlformats.org/officeDocument/2006/relationships/oleObject" Target="../embeddings/oleObject10.bin"/><Relationship Id="rId10" Type="http://schemas.openxmlformats.org/officeDocument/2006/relationships/image" Target="../media/image55.wmf"/><Relationship Id="rId4" Type="http://schemas.openxmlformats.org/officeDocument/2006/relationships/image" Target="../media/image52.wmf"/><Relationship Id="rId9" Type="http://schemas.openxmlformats.org/officeDocument/2006/relationships/oleObject" Target="../embeddings/oleObject12.bin"/></Relationships>
</file>

<file path=ppt/slides/_rels/slide43.xml.rels><?xml version="1.0" encoding="UTF-8" standalone="yes"?>
<Relationships xmlns="http://schemas.openxmlformats.org/package/2006/relationships"><Relationship Id="rId8" Type="http://schemas.openxmlformats.org/officeDocument/2006/relationships/image" Target="../media/image59.wmf"/><Relationship Id="rId3" Type="http://schemas.openxmlformats.org/officeDocument/2006/relationships/oleObject" Target="../embeddings/oleObject14.bin"/><Relationship Id="rId7" Type="http://schemas.openxmlformats.org/officeDocument/2006/relationships/oleObject" Target="../embeddings/oleObject16.bin"/><Relationship Id="rId12" Type="http://schemas.openxmlformats.org/officeDocument/2006/relationships/image" Target="../media/image61.wmf"/><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image" Target="../media/image58.wmf"/><Relationship Id="rId11" Type="http://schemas.openxmlformats.org/officeDocument/2006/relationships/oleObject" Target="../embeddings/oleObject18.bin"/><Relationship Id="rId5" Type="http://schemas.openxmlformats.org/officeDocument/2006/relationships/oleObject" Target="../embeddings/oleObject15.bin"/><Relationship Id="rId10" Type="http://schemas.openxmlformats.org/officeDocument/2006/relationships/image" Target="../media/image60.wmf"/><Relationship Id="rId4" Type="http://schemas.openxmlformats.org/officeDocument/2006/relationships/image" Target="../media/image57.wmf"/><Relationship Id="rId9" Type="http://schemas.openxmlformats.org/officeDocument/2006/relationships/oleObject" Target="../embeddings/oleObject17.bin"/></Relationships>
</file>

<file path=ppt/slides/_rels/slide44.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image" Target="../media/image63.wmf"/><Relationship Id="rId5" Type="http://schemas.openxmlformats.org/officeDocument/2006/relationships/oleObject" Target="../embeddings/oleObject20.bin"/><Relationship Id="rId4" Type="http://schemas.openxmlformats.org/officeDocument/2006/relationships/image" Target="../media/image62.wmf"/></Relationships>
</file>

<file path=ppt/slides/_rels/slide4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oleObject" Target="../embeddings/oleObject21.bin"/><Relationship Id="rId2" Type="http://schemas.openxmlformats.org/officeDocument/2006/relationships/slideLayout" Target="../slideLayouts/slideLayout2.xml"/><Relationship Id="rId1" Type="http://schemas.openxmlformats.org/officeDocument/2006/relationships/vmlDrawing" Target="../drawings/vmlDrawing7.vml"/><Relationship Id="rId5" Type="http://schemas.openxmlformats.org/officeDocument/2006/relationships/image" Target="../media/image67.png"/><Relationship Id="rId4" Type="http://schemas.openxmlformats.org/officeDocument/2006/relationships/image" Target="../media/image66.wmf"/></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7.xml"/><Relationship Id="rId1" Type="http://schemas.openxmlformats.org/officeDocument/2006/relationships/vmlDrawing" Target="../drawings/vmlDrawing8.vml"/><Relationship Id="rId5" Type="http://schemas.openxmlformats.org/officeDocument/2006/relationships/image" Target="../media/image69.png"/><Relationship Id="rId4" Type="http://schemas.openxmlformats.org/officeDocument/2006/relationships/oleObject" Target="../embeddings/oleObject22.bin"/></Relationships>
</file>

<file path=ppt/slides/_rels/slide54.xml.rels><?xml version="1.0" encoding="UTF-8" standalone="yes"?>
<Relationships xmlns="http://schemas.openxmlformats.org/package/2006/relationships"><Relationship Id="rId3" Type="http://schemas.openxmlformats.org/officeDocument/2006/relationships/oleObject" Target="../embeddings/oleObject23.bin"/><Relationship Id="rId2" Type="http://schemas.openxmlformats.org/officeDocument/2006/relationships/slideLayout" Target="../slideLayouts/slideLayout7.xml"/><Relationship Id="rId1" Type="http://schemas.openxmlformats.org/officeDocument/2006/relationships/vmlDrawing" Target="../drawings/vmlDrawing9.vml"/><Relationship Id="rId4" Type="http://schemas.openxmlformats.org/officeDocument/2006/relationships/image" Target="../media/image70.png"/></Relationships>
</file>

<file path=ppt/slides/_rels/slide55.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Layout" Target="../slideLayouts/slideLayout7.xml"/><Relationship Id="rId1" Type="http://schemas.openxmlformats.org/officeDocument/2006/relationships/vmlDrawing" Target="../drawings/vmlDrawing10.vml"/><Relationship Id="rId4" Type="http://schemas.openxmlformats.org/officeDocument/2006/relationships/image" Target="../media/image71.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oleObject" Target="../embeddings/oleObject25.bin"/><Relationship Id="rId2" Type="http://schemas.openxmlformats.org/officeDocument/2006/relationships/slideLayout" Target="../slideLayouts/slideLayout7.xml"/><Relationship Id="rId1" Type="http://schemas.openxmlformats.org/officeDocument/2006/relationships/vmlDrawing" Target="../drawings/vmlDrawing11.vml"/><Relationship Id="rId4" Type="http://schemas.openxmlformats.org/officeDocument/2006/relationships/image" Target="../media/image72.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oleObject" Target="../embeddings/oleObject26.bin"/><Relationship Id="rId2" Type="http://schemas.openxmlformats.org/officeDocument/2006/relationships/slideLayout" Target="../slideLayouts/slideLayout7.xml"/><Relationship Id="rId1" Type="http://schemas.openxmlformats.org/officeDocument/2006/relationships/vmlDrawing" Target="../drawings/vmlDrawing12.vml"/><Relationship Id="rId4" Type="http://schemas.openxmlformats.org/officeDocument/2006/relationships/image" Target="../media/image73.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60.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vmlDrawing" Target="../drawings/vmlDrawing13.vml"/><Relationship Id="rId4" Type="http://schemas.openxmlformats.org/officeDocument/2006/relationships/image" Target="../media/image74.png"/></Relationships>
</file>

<file path=ppt/slides/_rels/slide61.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7.xml"/><Relationship Id="rId1" Type="http://schemas.openxmlformats.org/officeDocument/2006/relationships/vmlDrawing" Target="../drawings/vmlDrawing14.vml"/><Relationship Id="rId4" Type="http://schemas.openxmlformats.org/officeDocument/2006/relationships/image" Target="../media/image75.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oleObject" Target="../embeddings/oleObject29.bin"/><Relationship Id="rId2" Type="http://schemas.openxmlformats.org/officeDocument/2006/relationships/slideLayout" Target="../slideLayouts/slideLayout7.xml"/><Relationship Id="rId1" Type="http://schemas.openxmlformats.org/officeDocument/2006/relationships/vmlDrawing" Target="../drawings/vmlDrawing15.vml"/><Relationship Id="rId4" Type="http://schemas.openxmlformats.org/officeDocument/2006/relationships/image" Target="../media/image76.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oleObject" Target="../embeddings/oleObject30.bin"/><Relationship Id="rId2" Type="http://schemas.openxmlformats.org/officeDocument/2006/relationships/slideLayout" Target="../slideLayouts/slideLayout7.xml"/><Relationship Id="rId1" Type="http://schemas.openxmlformats.org/officeDocument/2006/relationships/vmlDrawing" Target="../drawings/vmlDrawing16.vml"/><Relationship Id="rId4" Type="http://schemas.openxmlformats.org/officeDocument/2006/relationships/image" Target="../media/image77.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oleObject" Target="../embeddings/oleObject31.bin"/><Relationship Id="rId2" Type="http://schemas.openxmlformats.org/officeDocument/2006/relationships/slideLayout" Target="../slideLayouts/slideLayout7.xml"/><Relationship Id="rId1" Type="http://schemas.openxmlformats.org/officeDocument/2006/relationships/vmlDrawing" Target="../drawings/vmlDrawing17.vml"/><Relationship Id="rId4" Type="http://schemas.openxmlformats.org/officeDocument/2006/relationships/image" Target="../media/image78.png"/></Relationships>
</file>

<file path=ppt/slides/_rels/slide69.xml.rels><?xml version="1.0" encoding="UTF-8" standalone="yes"?>
<Relationships xmlns="http://schemas.openxmlformats.org/package/2006/relationships"><Relationship Id="rId3" Type="http://schemas.openxmlformats.org/officeDocument/2006/relationships/oleObject" Target="../embeddings/oleObject32.bin"/><Relationship Id="rId2" Type="http://schemas.openxmlformats.org/officeDocument/2006/relationships/slideLayout" Target="../slideLayouts/slideLayout12.xml"/><Relationship Id="rId1" Type="http://schemas.openxmlformats.org/officeDocument/2006/relationships/vmlDrawing" Target="../drawings/vmlDrawing18.vml"/><Relationship Id="rId4" Type="http://schemas.openxmlformats.org/officeDocument/2006/relationships/image" Target="../media/image79.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70.xml.rels><?xml version="1.0" encoding="UTF-8" standalone="yes"?>
<Relationships xmlns="http://schemas.openxmlformats.org/package/2006/relationships"><Relationship Id="rId3" Type="http://schemas.openxmlformats.org/officeDocument/2006/relationships/oleObject" Target="../embeddings/oleObject33.bin"/><Relationship Id="rId2" Type="http://schemas.openxmlformats.org/officeDocument/2006/relationships/slideLayout" Target="../slideLayouts/slideLayout7.xml"/><Relationship Id="rId1" Type="http://schemas.openxmlformats.org/officeDocument/2006/relationships/vmlDrawing" Target="../drawings/vmlDrawing19.vml"/><Relationship Id="rId4" Type="http://schemas.openxmlformats.org/officeDocument/2006/relationships/image" Target="../media/image80.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3.xml.rels><?xml version="1.0" encoding="UTF-8" standalone="yes"?>
<Relationships xmlns="http://schemas.openxmlformats.org/package/2006/relationships"><Relationship Id="rId3" Type="http://schemas.openxmlformats.org/officeDocument/2006/relationships/oleObject" Target="../embeddings/oleObject34.bin"/><Relationship Id="rId2" Type="http://schemas.openxmlformats.org/officeDocument/2006/relationships/slideLayout" Target="../slideLayouts/slideLayout7.xml"/><Relationship Id="rId1" Type="http://schemas.openxmlformats.org/officeDocument/2006/relationships/vmlDrawing" Target="../drawings/vmlDrawing20.vml"/><Relationship Id="rId4" Type="http://schemas.openxmlformats.org/officeDocument/2006/relationships/image" Target="../media/image81.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83.jpg"/><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14.wmf"/><Relationship Id="rId4" Type="http://schemas.openxmlformats.org/officeDocument/2006/relationships/oleObject" Target="../embeddings/oleObject1.bin"/></Relationships>
</file>

<file path=ppt/slides/_rels/slide80.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4400" b="1" dirty="0"/>
              <a:t>Centrifugal Pump</a:t>
            </a:r>
            <a:endParaRPr lang="en-US" dirty="0"/>
          </a:p>
        </p:txBody>
      </p:sp>
      <p:sp>
        <p:nvSpPr>
          <p:cNvPr id="3" name="Subtitle 2"/>
          <p:cNvSpPr>
            <a:spLocks noGrp="1"/>
          </p:cNvSpPr>
          <p:nvPr>
            <p:ph type="subTitle" idx="1"/>
          </p:nvPr>
        </p:nvSpPr>
        <p:spPr/>
        <p:txBody>
          <a:bodyPr/>
          <a:lstStyle/>
          <a:p>
            <a:r>
              <a:rPr lang="en-US" dirty="0" err="1" smtClean="0"/>
              <a:t>Rudra</a:t>
            </a:r>
            <a:r>
              <a:rPr lang="en-US" dirty="0" smtClean="0"/>
              <a:t> </a:t>
            </a:r>
            <a:r>
              <a:rPr lang="en-US" dirty="0" err="1" smtClean="0"/>
              <a:t>Ghimire</a:t>
            </a:r>
            <a:endParaRPr lang="en-US" dirty="0"/>
          </a:p>
        </p:txBody>
      </p:sp>
    </p:spTree>
    <p:extLst>
      <p:ext uri="{BB962C8B-B14F-4D97-AF65-F5344CB8AC3E}">
        <p14:creationId xmlns:p14="http://schemas.microsoft.com/office/powerpoint/2010/main" val="34986346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19458" name="Picture 1026"/>
          <p:cNvPicPr>
            <a:picLocks noChangeArrowheads="1"/>
          </p:cNvPicPr>
          <p:nvPr/>
        </p:nvPicPr>
        <p:blipFill>
          <a:blip r:embed="rId2" cstate="print">
            <a:extLst>
              <a:ext uri="{28A0092B-C50C-407E-A947-70E740481C1C}">
                <a14:useLocalDpi xmlns:a14="http://schemas.microsoft.com/office/drawing/2010/main" val="0"/>
              </a:ext>
            </a:extLst>
          </a:blip>
          <a:srcRect l="1993" t="1802" r="1993" b="1802"/>
          <a:stretch>
            <a:fillRect/>
          </a:stretch>
        </p:blipFill>
        <p:spPr bwMode="auto">
          <a:xfrm>
            <a:off x="2633663" y="1962150"/>
            <a:ext cx="1992312" cy="221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9459" name="Rectangle 1027"/>
          <p:cNvSpPr>
            <a:spLocks noChangeArrowheads="1"/>
          </p:cNvSpPr>
          <p:nvPr/>
        </p:nvSpPr>
        <p:spPr bwMode="auto">
          <a:xfrm>
            <a:off x="6858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endParaRPr lang="en-US"/>
          </a:p>
        </p:txBody>
      </p:sp>
      <p:sp>
        <p:nvSpPr>
          <p:cNvPr id="19460" name="Rectangle 1028"/>
          <p:cNvSpPr>
            <a:spLocks noChangeArrowheads="1"/>
          </p:cNvSpPr>
          <p:nvPr/>
        </p:nvSpPr>
        <p:spPr bwMode="auto">
          <a:xfrm>
            <a:off x="31242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endParaRPr lang="en-US"/>
          </a:p>
        </p:txBody>
      </p:sp>
      <p:sp>
        <p:nvSpPr>
          <p:cNvPr id="19461" name="Rectangle 1029"/>
          <p:cNvSpPr>
            <a:spLocks noGrp="1" noChangeArrowheads="1"/>
          </p:cNvSpPr>
          <p:nvPr>
            <p:ph type="title"/>
          </p:nvPr>
        </p:nvSpPr>
        <p:spPr>
          <a:noFill/>
        </p:spPr>
        <p:txBody>
          <a:bodyPr lIns="90488" tIns="44450" rIns="90488" bIns="44450"/>
          <a:lstStyle/>
          <a:p>
            <a:pPr algn="ctr" eaLnBrk="1" hangingPunct="1"/>
            <a:r>
              <a:rPr lang="en-US" smtClean="0"/>
              <a:t>Multiple Impellers in Series</a:t>
            </a:r>
          </a:p>
        </p:txBody>
      </p:sp>
      <p:sp>
        <p:nvSpPr>
          <p:cNvPr id="223238" name="Rectangle 1030"/>
          <p:cNvSpPr>
            <a:spLocks noGrp="1" noChangeArrowheads="1"/>
          </p:cNvSpPr>
          <p:nvPr>
            <p:ph type="body" idx="1"/>
          </p:nvPr>
        </p:nvSpPr>
        <p:spPr>
          <a:xfrm>
            <a:off x="838200" y="4419600"/>
            <a:ext cx="7391400" cy="1214438"/>
          </a:xfrm>
          <a:noFill/>
        </p:spPr>
        <p:txBody>
          <a:bodyPr lIns="90488" tIns="44450" rIns="90488" bIns="44450">
            <a:normAutofit fontScale="77500" lnSpcReduction="20000"/>
          </a:bodyPr>
          <a:lstStyle/>
          <a:p>
            <a:pPr eaLnBrk="1" hangingPunct="1"/>
            <a:r>
              <a:rPr lang="en-US" sz="2800" smtClean="0"/>
              <a:t>Placing impellers in series increases the amount of head produced</a:t>
            </a:r>
          </a:p>
          <a:p>
            <a:pPr eaLnBrk="1" hangingPunct="1"/>
            <a:r>
              <a:rPr lang="en-US" sz="2800" smtClean="0"/>
              <a:t>The head produced = # of impellers x head of one impeller</a:t>
            </a:r>
          </a:p>
        </p:txBody>
      </p:sp>
      <p:pic>
        <p:nvPicPr>
          <p:cNvPr id="19463" name="Picture 1031"/>
          <p:cNvPicPr>
            <a:picLocks noChangeArrowheads="1"/>
          </p:cNvPicPr>
          <p:nvPr/>
        </p:nvPicPr>
        <p:blipFill>
          <a:blip r:embed="rId2" cstate="print">
            <a:extLst>
              <a:ext uri="{28A0092B-C50C-407E-A947-70E740481C1C}">
                <a14:useLocalDpi xmlns:a14="http://schemas.microsoft.com/office/drawing/2010/main" val="0"/>
              </a:ext>
            </a:extLst>
          </a:blip>
          <a:srcRect l="1993" t="1802" r="1993" b="1802"/>
          <a:stretch>
            <a:fillRect/>
          </a:stretch>
        </p:blipFill>
        <p:spPr bwMode="auto">
          <a:xfrm>
            <a:off x="809625" y="1962150"/>
            <a:ext cx="1998663" cy="2211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9464" name="Line 1032"/>
          <p:cNvSpPr>
            <a:spLocks noChangeShapeType="1"/>
          </p:cNvSpPr>
          <p:nvPr/>
        </p:nvSpPr>
        <p:spPr bwMode="auto">
          <a:xfrm>
            <a:off x="958850" y="3013075"/>
            <a:ext cx="1035050" cy="0"/>
          </a:xfrm>
          <a:prstGeom prst="line">
            <a:avLst/>
          </a:prstGeom>
          <a:noFill/>
          <a:ln w="127000">
            <a:solidFill>
              <a:srgbClr val="D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9465" name="Line 1033"/>
          <p:cNvSpPr>
            <a:spLocks noChangeShapeType="1"/>
          </p:cNvSpPr>
          <p:nvPr/>
        </p:nvSpPr>
        <p:spPr bwMode="auto">
          <a:xfrm flipV="1">
            <a:off x="2443163" y="2949575"/>
            <a:ext cx="271462" cy="714375"/>
          </a:xfrm>
          <a:prstGeom prst="line">
            <a:avLst/>
          </a:prstGeom>
          <a:noFill/>
          <a:ln w="127000">
            <a:solidFill>
              <a:srgbClr val="D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9466" name="Line 1034"/>
          <p:cNvSpPr>
            <a:spLocks noChangeShapeType="1"/>
          </p:cNvSpPr>
          <p:nvPr/>
        </p:nvSpPr>
        <p:spPr bwMode="auto">
          <a:xfrm>
            <a:off x="3084513" y="2994025"/>
            <a:ext cx="747712" cy="11113"/>
          </a:xfrm>
          <a:prstGeom prst="line">
            <a:avLst/>
          </a:prstGeom>
          <a:noFill/>
          <a:ln w="127000">
            <a:solidFill>
              <a:srgbClr val="D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9467" name="Line 1035"/>
          <p:cNvSpPr>
            <a:spLocks noChangeShapeType="1"/>
          </p:cNvSpPr>
          <p:nvPr/>
        </p:nvSpPr>
        <p:spPr bwMode="auto">
          <a:xfrm flipV="1">
            <a:off x="4302125" y="2938463"/>
            <a:ext cx="271463" cy="714375"/>
          </a:xfrm>
          <a:prstGeom prst="line">
            <a:avLst/>
          </a:prstGeom>
          <a:noFill/>
          <a:ln w="127000">
            <a:solidFill>
              <a:srgbClr val="D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9468" name="Rectangle 1036"/>
          <p:cNvSpPr>
            <a:spLocks noChangeArrowheads="1"/>
          </p:cNvSpPr>
          <p:nvPr/>
        </p:nvSpPr>
        <p:spPr bwMode="auto">
          <a:xfrm>
            <a:off x="2578100" y="3608388"/>
            <a:ext cx="1120775"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46038" tIns="23812" rIns="46038" bIns="23812">
            <a:spAutoFit/>
          </a:bodyPr>
          <a:lstStyle>
            <a:lvl1pPr defTabSz="228600">
              <a:defRPr>
                <a:solidFill>
                  <a:schemeClr val="tx1"/>
                </a:solidFill>
                <a:latin typeface="Arial" panose="020B0604020202020204" pitchFamily="34" charset="0"/>
              </a:defRPr>
            </a:lvl1pPr>
            <a:lvl2pPr marL="742950" indent="-285750" defTabSz="228600">
              <a:defRPr>
                <a:solidFill>
                  <a:schemeClr val="tx1"/>
                </a:solidFill>
                <a:latin typeface="Arial" panose="020B0604020202020204" pitchFamily="34" charset="0"/>
              </a:defRPr>
            </a:lvl2pPr>
            <a:lvl3pPr marL="1143000" indent="-228600" defTabSz="228600">
              <a:defRPr>
                <a:solidFill>
                  <a:schemeClr val="tx1"/>
                </a:solidFill>
                <a:latin typeface="Arial" panose="020B0604020202020204" pitchFamily="34" charset="0"/>
              </a:defRPr>
            </a:lvl3pPr>
            <a:lvl4pPr marL="1600200" indent="-228600" defTabSz="228600">
              <a:defRPr>
                <a:solidFill>
                  <a:schemeClr val="tx1"/>
                </a:solidFill>
                <a:latin typeface="Arial" panose="020B0604020202020204" pitchFamily="34" charset="0"/>
              </a:defRPr>
            </a:lvl4pPr>
            <a:lvl5pPr marL="2057400" indent="-228600" defTabSz="228600">
              <a:defRPr>
                <a:solidFill>
                  <a:schemeClr val="tx1"/>
                </a:solidFill>
                <a:latin typeface="Arial" panose="020B0604020202020204" pitchFamily="34" charset="0"/>
              </a:defRPr>
            </a:lvl5pPr>
            <a:lvl6pPr marL="2514600" indent="-228600" algn="ctr" defTabSz="228600" eaLnBrk="0" fontAlgn="base" hangingPunct="0">
              <a:spcBef>
                <a:spcPct val="0"/>
              </a:spcBef>
              <a:spcAft>
                <a:spcPct val="0"/>
              </a:spcAft>
              <a:defRPr>
                <a:solidFill>
                  <a:schemeClr val="tx1"/>
                </a:solidFill>
                <a:latin typeface="Arial" panose="020B0604020202020204" pitchFamily="34" charset="0"/>
              </a:defRPr>
            </a:lvl6pPr>
            <a:lvl7pPr marL="2971800" indent="-228600" algn="ctr" defTabSz="228600" eaLnBrk="0" fontAlgn="base" hangingPunct="0">
              <a:spcBef>
                <a:spcPct val="0"/>
              </a:spcBef>
              <a:spcAft>
                <a:spcPct val="0"/>
              </a:spcAft>
              <a:defRPr>
                <a:solidFill>
                  <a:schemeClr val="tx1"/>
                </a:solidFill>
                <a:latin typeface="Arial" panose="020B0604020202020204" pitchFamily="34" charset="0"/>
              </a:defRPr>
            </a:lvl7pPr>
            <a:lvl8pPr marL="3429000" indent="-228600" algn="ctr" defTabSz="228600" eaLnBrk="0" fontAlgn="base" hangingPunct="0">
              <a:spcBef>
                <a:spcPct val="0"/>
              </a:spcBef>
              <a:spcAft>
                <a:spcPct val="0"/>
              </a:spcAft>
              <a:defRPr>
                <a:solidFill>
                  <a:schemeClr val="tx1"/>
                </a:solidFill>
                <a:latin typeface="Arial" panose="020B0604020202020204" pitchFamily="34" charset="0"/>
              </a:defRPr>
            </a:lvl8pPr>
            <a:lvl9pPr marL="3886200" indent="-228600" algn="ctr" defTabSz="228600" eaLnBrk="0" fontAlgn="base" hangingPunct="0">
              <a:spcBef>
                <a:spcPct val="0"/>
              </a:spcBef>
              <a:spcAft>
                <a:spcPct val="0"/>
              </a:spcAft>
              <a:defRPr>
                <a:solidFill>
                  <a:schemeClr val="tx1"/>
                </a:solidFill>
                <a:latin typeface="Arial" panose="020B0604020202020204" pitchFamily="34" charset="0"/>
              </a:defRPr>
            </a:lvl9pPr>
          </a:lstStyle>
          <a:p>
            <a:pPr algn="l"/>
            <a:r>
              <a:rPr lang="en-US" sz="1000" b="1" i="1">
                <a:solidFill>
                  <a:srgbClr val="D00000"/>
                </a:solidFill>
              </a:rPr>
              <a:t>Direction of Flow</a:t>
            </a:r>
          </a:p>
        </p:txBody>
      </p:sp>
      <p:pic>
        <p:nvPicPr>
          <p:cNvPr id="19469" name="Picture 1037"/>
          <p:cNvPicPr>
            <a:picLocks noChangeArrowheads="1"/>
          </p:cNvPicPr>
          <p:nvPr/>
        </p:nvPicPr>
        <p:blipFill>
          <a:blip r:embed="rId2" cstate="print">
            <a:extLst>
              <a:ext uri="{28A0092B-C50C-407E-A947-70E740481C1C}">
                <a14:useLocalDpi xmlns:a14="http://schemas.microsoft.com/office/drawing/2010/main" val="0"/>
              </a:ext>
            </a:extLst>
          </a:blip>
          <a:srcRect l="1993" t="1802" r="1993" b="1802"/>
          <a:stretch>
            <a:fillRect/>
          </a:stretch>
        </p:blipFill>
        <p:spPr bwMode="auto">
          <a:xfrm>
            <a:off x="4262438" y="1962150"/>
            <a:ext cx="1998662" cy="2211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9470" name="Picture 1038"/>
          <p:cNvPicPr>
            <a:picLocks noChangeArrowheads="1"/>
          </p:cNvPicPr>
          <p:nvPr/>
        </p:nvPicPr>
        <p:blipFill>
          <a:blip r:embed="rId2" cstate="print">
            <a:extLst>
              <a:ext uri="{28A0092B-C50C-407E-A947-70E740481C1C}">
                <a14:useLocalDpi xmlns:a14="http://schemas.microsoft.com/office/drawing/2010/main" val="0"/>
              </a:ext>
            </a:extLst>
          </a:blip>
          <a:srcRect l="1993" t="1802" r="1993" b="1802"/>
          <a:stretch>
            <a:fillRect/>
          </a:stretch>
        </p:blipFill>
        <p:spPr bwMode="auto">
          <a:xfrm>
            <a:off x="6086475" y="1962150"/>
            <a:ext cx="1992313" cy="221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9471" name="Line 1039"/>
          <p:cNvSpPr>
            <a:spLocks noChangeShapeType="1"/>
          </p:cNvSpPr>
          <p:nvPr/>
        </p:nvSpPr>
        <p:spPr bwMode="auto">
          <a:xfrm>
            <a:off x="4411663" y="3013075"/>
            <a:ext cx="1035050" cy="0"/>
          </a:xfrm>
          <a:prstGeom prst="line">
            <a:avLst/>
          </a:prstGeom>
          <a:noFill/>
          <a:ln w="127000">
            <a:solidFill>
              <a:srgbClr val="D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9472" name="Line 1040"/>
          <p:cNvSpPr>
            <a:spLocks noChangeShapeType="1"/>
          </p:cNvSpPr>
          <p:nvPr/>
        </p:nvSpPr>
        <p:spPr bwMode="auto">
          <a:xfrm flipV="1">
            <a:off x="5895975" y="2949575"/>
            <a:ext cx="271463" cy="714375"/>
          </a:xfrm>
          <a:prstGeom prst="line">
            <a:avLst/>
          </a:prstGeom>
          <a:noFill/>
          <a:ln w="127000">
            <a:solidFill>
              <a:srgbClr val="D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9473" name="Line 1041"/>
          <p:cNvSpPr>
            <a:spLocks noChangeShapeType="1"/>
          </p:cNvSpPr>
          <p:nvPr/>
        </p:nvSpPr>
        <p:spPr bwMode="auto">
          <a:xfrm>
            <a:off x="6537325" y="2994025"/>
            <a:ext cx="747713" cy="11113"/>
          </a:xfrm>
          <a:prstGeom prst="line">
            <a:avLst/>
          </a:prstGeom>
          <a:noFill/>
          <a:ln w="127000">
            <a:solidFill>
              <a:srgbClr val="D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9474" name="Line 1042"/>
          <p:cNvSpPr>
            <a:spLocks noChangeShapeType="1"/>
          </p:cNvSpPr>
          <p:nvPr/>
        </p:nvSpPr>
        <p:spPr bwMode="auto">
          <a:xfrm flipV="1">
            <a:off x="7754938" y="2938463"/>
            <a:ext cx="271462" cy="714375"/>
          </a:xfrm>
          <a:prstGeom prst="line">
            <a:avLst/>
          </a:prstGeom>
          <a:noFill/>
          <a:ln w="127000">
            <a:solidFill>
              <a:srgbClr val="D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9475" name="Rectangle 1043"/>
          <p:cNvSpPr>
            <a:spLocks noChangeArrowheads="1"/>
          </p:cNvSpPr>
          <p:nvPr/>
        </p:nvSpPr>
        <p:spPr bwMode="auto">
          <a:xfrm>
            <a:off x="6030913" y="3608388"/>
            <a:ext cx="1120775"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46038" tIns="23812" rIns="46038" bIns="23812">
            <a:spAutoFit/>
          </a:bodyPr>
          <a:lstStyle>
            <a:lvl1pPr defTabSz="228600">
              <a:defRPr>
                <a:solidFill>
                  <a:schemeClr val="tx1"/>
                </a:solidFill>
                <a:latin typeface="Arial" panose="020B0604020202020204" pitchFamily="34" charset="0"/>
              </a:defRPr>
            </a:lvl1pPr>
            <a:lvl2pPr marL="742950" indent="-285750" defTabSz="228600">
              <a:defRPr>
                <a:solidFill>
                  <a:schemeClr val="tx1"/>
                </a:solidFill>
                <a:latin typeface="Arial" panose="020B0604020202020204" pitchFamily="34" charset="0"/>
              </a:defRPr>
            </a:lvl2pPr>
            <a:lvl3pPr marL="1143000" indent="-228600" defTabSz="228600">
              <a:defRPr>
                <a:solidFill>
                  <a:schemeClr val="tx1"/>
                </a:solidFill>
                <a:latin typeface="Arial" panose="020B0604020202020204" pitchFamily="34" charset="0"/>
              </a:defRPr>
            </a:lvl3pPr>
            <a:lvl4pPr marL="1600200" indent="-228600" defTabSz="228600">
              <a:defRPr>
                <a:solidFill>
                  <a:schemeClr val="tx1"/>
                </a:solidFill>
                <a:latin typeface="Arial" panose="020B0604020202020204" pitchFamily="34" charset="0"/>
              </a:defRPr>
            </a:lvl4pPr>
            <a:lvl5pPr marL="2057400" indent="-228600" defTabSz="228600">
              <a:defRPr>
                <a:solidFill>
                  <a:schemeClr val="tx1"/>
                </a:solidFill>
                <a:latin typeface="Arial" panose="020B0604020202020204" pitchFamily="34" charset="0"/>
              </a:defRPr>
            </a:lvl5pPr>
            <a:lvl6pPr marL="2514600" indent="-228600" algn="ctr" defTabSz="228600" eaLnBrk="0" fontAlgn="base" hangingPunct="0">
              <a:spcBef>
                <a:spcPct val="0"/>
              </a:spcBef>
              <a:spcAft>
                <a:spcPct val="0"/>
              </a:spcAft>
              <a:defRPr>
                <a:solidFill>
                  <a:schemeClr val="tx1"/>
                </a:solidFill>
                <a:latin typeface="Arial" panose="020B0604020202020204" pitchFamily="34" charset="0"/>
              </a:defRPr>
            </a:lvl6pPr>
            <a:lvl7pPr marL="2971800" indent="-228600" algn="ctr" defTabSz="228600" eaLnBrk="0" fontAlgn="base" hangingPunct="0">
              <a:spcBef>
                <a:spcPct val="0"/>
              </a:spcBef>
              <a:spcAft>
                <a:spcPct val="0"/>
              </a:spcAft>
              <a:defRPr>
                <a:solidFill>
                  <a:schemeClr val="tx1"/>
                </a:solidFill>
                <a:latin typeface="Arial" panose="020B0604020202020204" pitchFamily="34" charset="0"/>
              </a:defRPr>
            </a:lvl7pPr>
            <a:lvl8pPr marL="3429000" indent="-228600" algn="ctr" defTabSz="228600" eaLnBrk="0" fontAlgn="base" hangingPunct="0">
              <a:spcBef>
                <a:spcPct val="0"/>
              </a:spcBef>
              <a:spcAft>
                <a:spcPct val="0"/>
              </a:spcAft>
              <a:defRPr>
                <a:solidFill>
                  <a:schemeClr val="tx1"/>
                </a:solidFill>
                <a:latin typeface="Arial" panose="020B0604020202020204" pitchFamily="34" charset="0"/>
              </a:defRPr>
            </a:lvl8pPr>
            <a:lvl9pPr marL="3886200" indent="-228600" algn="ctr" defTabSz="228600" eaLnBrk="0" fontAlgn="base" hangingPunct="0">
              <a:spcBef>
                <a:spcPct val="0"/>
              </a:spcBef>
              <a:spcAft>
                <a:spcPct val="0"/>
              </a:spcAft>
              <a:defRPr>
                <a:solidFill>
                  <a:schemeClr val="tx1"/>
                </a:solidFill>
                <a:latin typeface="Arial" panose="020B0604020202020204" pitchFamily="34" charset="0"/>
              </a:defRPr>
            </a:lvl9pPr>
          </a:lstStyle>
          <a:p>
            <a:pPr algn="l"/>
            <a:r>
              <a:rPr lang="en-US" sz="1000" b="1" i="1">
                <a:solidFill>
                  <a:srgbClr val="D00000"/>
                </a:solidFill>
              </a:rPr>
              <a:t>Direction of Flow</a:t>
            </a:r>
          </a:p>
        </p:txBody>
      </p:sp>
      <p:sp>
        <p:nvSpPr>
          <p:cNvPr id="19476" name="Line 1044"/>
          <p:cNvSpPr>
            <a:spLocks noChangeShapeType="1"/>
          </p:cNvSpPr>
          <p:nvPr/>
        </p:nvSpPr>
        <p:spPr bwMode="auto">
          <a:xfrm flipV="1">
            <a:off x="4140200" y="3101975"/>
            <a:ext cx="271463" cy="714375"/>
          </a:xfrm>
          <a:prstGeom prst="line">
            <a:avLst/>
          </a:prstGeom>
          <a:noFill/>
          <a:ln w="127000">
            <a:solidFill>
              <a:srgbClr val="D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Tree>
    <p:extLst>
      <p:ext uri="{BB962C8B-B14F-4D97-AF65-F5344CB8AC3E}">
        <p14:creationId xmlns:p14="http://schemas.microsoft.com/office/powerpoint/2010/main" val="864143743"/>
      </p:ext>
    </p:extLst>
  </p:cSld>
  <p:clrMapOvr>
    <a:masterClrMapping/>
  </p:clrMapOvr>
  <p:transition>
    <p:zoom dir="in"/>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23238">
                                            <p:txEl>
                                              <p:pRg st="0" end="0"/>
                                            </p:txEl>
                                          </p:spTgt>
                                        </p:tgtEl>
                                        <p:attrNameLst>
                                          <p:attrName>style.visibility</p:attrName>
                                        </p:attrNameLst>
                                      </p:cBhvr>
                                      <p:to>
                                        <p:strVal val="visible"/>
                                      </p:to>
                                    </p:set>
                                    <p:anim calcmode="lin" valueType="num">
                                      <p:cBhvr additive="base">
                                        <p:cTn id="7" dur="500" fill="hold"/>
                                        <p:tgtEl>
                                          <p:spTgt spid="223238">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223238">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223238">
                                            <p:txEl>
                                              <p:pRg st="1" end="1"/>
                                            </p:txEl>
                                          </p:spTgt>
                                        </p:tgtEl>
                                        <p:attrNameLst>
                                          <p:attrName>style.visibility</p:attrName>
                                        </p:attrNameLst>
                                      </p:cBhvr>
                                      <p:to>
                                        <p:strVal val="visible"/>
                                      </p:to>
                                    </p:set>
                                    <p:anim calcmode="lin" valueType="num">
                                      <p:cBhvr additive="base">
                                        <p:cTn id="13" dur="500" fill="hold"/>
                                        <p:tgtEl>
                                          <p:spTgt spid="223238">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223238">
                                            <p:txEl>
                                              <p:pRg st="1" end="1"/>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3238" grpId="0" build="p" autoUpdateAnimBg="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28650" y="650881"/>
            <a:ext cx="7886700" cy="754052"/>
          </a:xfrm>
          <a:prstGeom prst="rect">
            <a:avLst/>
          </a:prstGeom>
        </p:spPr>
        <p:txBody>
          <a:bodyPr vert="horz" wrap="square" lIns="0" tIns="243839" rIns="0" bIns="0" rtlCol="0">
            <a:spAutoFit/>
          </a:bodyPr>
          <a:lstStyle/>
          <a:p>
            <a:pPr marL="1899285">
              <a:lnSpc>
                <a:spcPct val="100000"/>
              </a:lnSpc>
            </a:pPr>
            <a:r>
              <a:rPr b="1" dirty="0"/>
              <a:t>Operating</a:t>
            </a:r>
            <a:r>
              <a:rPr b="1" spc="-114" dirty="0"/>
              <a:t> </a:t>
            </a:r>
            <a:r>
              <a:rPr b="1" dirty="0"/>
              <a:t>Principals</a:t>
            </a:r>
          </a:p>
        </p:txBody>
      </p:sp>
      <p:sp>
        <p:nvSpPr>
          <p:cNvPr id="3" name="object 3"/>
          <p:cNvSpPr txBox="1"/>
          <p:nvPr/>
        </p:nvSpPr>
        <p:spPr>
          <a:xfrm>
            <a:off x="764540" y="2020061"/>
            <a:ext cx="7466330" cy="3181350"/>
          </a:xfrm>
          <a:prstGeom prst="rect">
            <a:avLst/>
          </a:prstGeom>
        </p:spPr>
        <p:txBody>
          <a:bodyPr vert="horz" wrap="square" lIns="0" tIns="0" rIns="0" bIns="0" rtlCol="0">
            <a:spAutoFit/>
          </a:bodyPr>
          <a:lstStyle/>
          <a:p>
            <a:pPr marL="355600" marR="5080" indent="-342900">
              <a:lnSpc>
                <a:spcPct val="100000"/>
              </a:lnSpc>
              <a:buChar char="•"/>
              <a:tabLst>
                <a:tab pos="355600" algn="l"/>
                <a:tab pos="356235" algn="l"/>
              </a:tabLst>
            </a:pPr>
            <a:r>
              <a:rPr sz="2000" dirty="0">
                <a:solidFill>
                  <a:srgbClr val="054A85"/>
                </a:solidFill>
                <a:latin typeface="Arial"/>
                <a:cs typeface="Arial"/>
              </a:rPr>
              <a:t>As mentioned earlier, Centrifugal pump relies on the</a:t>
            </a:r>
            <a:r>
              <a:rPr sz="2000" spc="-160" dirty="0">
                <a:solidFill>
                  <a:srgbClr val="054A85"/>
                </a:solidFill>
                <a:latin typeface="Arial"/>
                <a:cs typeface="Arial"/>
              </a:rPr>
              <a:t> </a:t>
            </a:r>
            <a:r>
              <a:rPr sz="2000" dirty="0">
                <a:solidFill>
                  <a:srgbClr val="054A85"/>
                </a:solidFill>
                <a:latin typeface="Arial"/>
                <a:cs typeface="Arial"/>
              </a:rPr>
              <a:t>centrifugal  force.</a:t>
            </a:r>
            <a:endParaRPr sz="2000">
              <a:latin typeface="Arial"/>
              <a:cs typeface="Arial"/>
            </a:endParaRPr>
          </a:p>
          <a:p>
            <a:pPr marL="355600" marR="1530985">
              <a:lnSpc>
                <a:spcPct val="120000"/>
              </a:lnSpc>
            </a:pPr>
            <a:r>
              <a:rPr sz="2000" dirty="0">
                <a:solidFill>
                  <a:srgbClr val="054A85"/>
                </a:solidFill>
                <a:latin typeface="Arial"/>
                <a:cs typeface="Arial"/>
              </a:rPr>
              <a:t>When you swing a bucket of water around over  your head, you will find that as you increase the  speed, the bucket is pulled harder against your  arm. This pull on your arm is </a:t>
            </a:r>
            <a:r>
              <a:rPr sz="2000" spc="-5" dirty="0">
                <a:solidFill>
                  <a:srgbClr val="054A85"/>
                </a:solidFill>
                <a:latin typeface="Arial"/>
                <a:cs typeface="Arial"/>
              </a:rPr>
              <a:t>the </a:t>
            </a:r>
            <a:r>
              <a:rPr sz="2000" dirty="0">
                <a:solidFill>
                  <a:srgbClr val="054A85"/>
                </a:solidFill>
                <a:latin typeface="Arial"/>
                <a:cs typeface="Arial"/>
              </a:rPr>
              <a:t>centrifugal</a:t>
            </a:r>
            <a:r>
              <a:rPr sz="2000" spc="-145" dirty="0">
                <a:solidFill>
                  <a:srgbClr val="054A85"/>
                </a:solidFill>
                <a:latin typeface="Arial"/>
                <a:cs typeface="Arial"/>
              </a:rPr>
              <a:t> </a:t>
            </a:r>
            <a:r>
              <a:rPr sz="2000" dirty="0">
                <a:solidFill>
                  <a:srgbClr val="054A85"/>
                </a:solidFill>
                <a:latin typeface="Arial"/>
                <a:cs typeface="Arial"/>
              </a:rPr>
              <a:t>force.  It makes no difference if you swing the bucket  horizontal or vertical. If </a:t>
            </a:r>
            <a:r>
              <a:rPr sz="2000" spc="-5" dirty="0">
                <a:solidFill>
                  <a:srgbClr val="054A85"/>
                </a:solidFill>
                <a:latin typeface="Arial"/>
                <a:cs typeface="Arial"/>
              </a:rPr>
              <a:t>the </a:t>
            </a:r>
            <a:r>
              <a:rPr sz="2000" dirty="0">
                <a:solidFill>
                  <a:srgbClr val="054A85"/>
                </a:solidFill>
                <a:latin typeface="Arial"/>
                <a:cs typeface="Arial"/>
              </a:rPr>
              <a:t>speed is fast enough,  then the water will remain on </a:t>
            </a:r>
            <a:r>
              <a:rPr sz="2000" spc="-5" dirty="0">
                <a:solidFill>
                  <a:srgbClr val="054A85"/>
                </a:solidFill>
                <a:latin typeface="Arial"/>
                <a:cs typeface="Arial"/>
              </a:rPr>
              <a:t>the</a:t>
            </a:r>
            <a:r>
              <a:rPr sz="2000" spc="-150" dirty="0">
                <a:solidFill>
                  <a:srgbClr val="054A85"/>
                </a:solidFill>
                <a:latin typeface="Arial"/>
                <a:cs typeface="Arial"/>
              </a:rPr>
              <a:t> </a:t>
            </a:r>
            <a:r>
              <a:rPr sz="2000" dirty="0">
                <a:solidFill>
                  <a:srgbClr val="054A85"/>
                </a:solidFill>
                <a:latin typeface="Arial"/>
                <a:cs typeface="Arial"/>
              </a:rPr>
              <a:t>bucket.</a:t>
            </a:r>
            <a:endParaRPr sz="2000">
              <a:latin typeface="Arial"/>
              <a:cs typeface="Arial"/>
            </a:endParaRPr>
          </a:p>
        </p:txBody>
      </p:sp>
      <p:sp>
        <p:nvSpPr>
          <p:cNvPr id="4" name="object 4"/>
          <p:cNvSpPr/>
          <p:nvPr/>
        </p:nvSpPr>
        <p:spPr>
          <a:xfrm>
            <a:off x="6768083" y="2958083"/>
            <a:ext cx="1670303" cy="1716024"/>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6705600" y="2895473"/>
            <a:ext cx="1643126" cy="1687576"/>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6699250" y="2889250"/>
            <a:ext cx="1656080" cy="1700530"/>
          </a:xfrm>
          <a:custGeom>
            <a:avLst/>
            <a:gdLst/>
            <a:ahLst/>
            <a:cxnLst/>
            <a:rect l="l" t="t" r="r" b="b"/>
            <a:pathLst>
              <a:path w="1656079" h="1700529">
                <a:moveTo>
                  <a:pt x="0" y="1700276"/>
                </a:moveTo>
                <a:lnTo>
                  <a:pt x="1655826" y="1700276"/>
                </a:lnTo>
                <a:lnTo>
                  <a:pt x="1655826" y="0"/>
                </a:lnTo>
                <a:lnTo>
                  <a:pt x="0" y="0"/>
                </a:lnTo>
                <a:lnTo>
                  <a:pt x="0" y="1700276"/>
                </a:lnTo>
                <a:close/>
              </a:path>
            </a:pathLst>
          </a:custGeom>
          <a:ln w="12700">
            <a:solidFill>
              <a:srgbClr val="808080"/>
            </a:solidFill>
          </a:ln>
        </p:spPr>
        <p:txBody>
          <a:bodyPr wrap="square" lIns="0" tIns="0" rIns="0" bIns="0" rtlCol="0"/>
          <a:lstStyle/>
          <a:p>
            <a:endParaRPr/>
          </a:p>
        </p:txBody>
      </p:sp>
      <p:sp>
        <p:nvSpPr>
          <p:cNvPr id="8" name="object 8"/>
          <p:cNvSpPr txBox="1">
            <a:spLocks noGrp="1"/>
          </p:cNvSpPr>
          <p:nvPr>
            <p:ph type="sldNum" sz="quarter" idx="4294967295"/>
          </p:nvPr>
        </p:nvSpPr>
        <p:spPr>
          <a:xfrm>
            <a:off x="8601709" y="6076888"/>
            <a:ext cx="249554" cy="203835"/>
          </a:xfrm>
          <a:prstGeom prst="rect">
            <a:avLst/>
          </a:prstGeom>
        </p:spPr>
        <p:txBody>
          <a:bodyPr vert="horz" wrap="square" lIns="0" tIns="0" rIns="0" bIns="0" rtlCol="0">
            <a:spAutoFit/>
          </a:bodyPr>
          <a:lstStyle/>
          <a:p>
            <a:pPr marL="25400">
              <a:lnSpc>
                <a:spcPts val="1520"/>
              </a:lnSpc>
            </a:pPr>
            <a:fld id="{81D60167-4931-47E6-BA6A-407CBD079E47}" type="slidenum">
              <a:rPr dirty="0"/>
              <a:t>11</a:t>
            </a:fld>
            <a:endParaRPr dirty="0"/>
          </a:p>
        </p:txBody>
      </p:sp>
    </p:spTree>
    <p:extLst>
      <p:ext uri="{BB962C8B-B14F-4D97-AF65-F5344CB8AC3E}">
        <p14:creationId xmlns:p14="http://schemas.microsoft.com/office/powerpoint/2010/main" val="9520751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243839" rIns="0" bIns="0" rtlCol="0">
            <a:spAutoFit/>
          </a:bodyPr>
          <a:lstStyle/>
          <a:p>
            <a:pPr marL="648335">
              <a:lnSpc>
                <a:spcPct val="100000"/>
              </a:lnSpc>
            </a:pPr>
            <a:r>
              <a:rPr spc="-5" dirty="0"/>
              <a:t>Operation </a:t>
            </a:r>
            <a:r>
              <a:rPr dirty="0"/>
              <a:t>Principals</a:t>
            </a:r>
            <a:r>
              <a:rPr spc="-65" dirty="0"/>
              <a:t> </a:t>
            </a:r>
            <a:r>
              <a:rPr spc="-5" dirty="0"/>
              <a:t>continued.….</a:t>
            </a:r>
          </a:p>
        </p:txBody>
      </p:sp>
      <p:sp>
        <p:nvSpPr>
          <p:cNvPr id="3" name="object 3"/>
          <p:cNvSpPr txBox="1"/>
          <p:nvPr/>
        </p:nvSpPr>
        <p:spPr>
          <a:xfrm>
            <a:off x="764540" y="1959101"/>
            <a:ext cx="5087620" cy="2571750"/>
          </a:xfrm>
          <a:prstGeom prst="rect">
            <a:avLst/>
          </a:prstGeom>
        </p:spPr>
        <p:txBody>
          <a:bodyPr vert="horz" wrap="square" lIns="0" tIns="60960" rIns="0" bIns="0" rtlCol="0">
            <a:spAutoFit/>
          </a:bodyPr>
          <a:lstStyle/>
          <a:p>
            <a:pPr marL="355600" indent="-342900">
              <a:lnSpc>
                <a:spcPct val="100000"/>
              </a:lnSpc>
              <a:spcBef>
                <a:spcPts val="480"/>
              </a:spcBef>
              <a:buChar char="•"/>
              <a:tabLst>
                <a:tab pos="355600" algn="l"/>
                <a:tab pos="356235" algn="l"/>
              </a:tabLst>
            </a:pPr>
            <a:r>
              <a:rPr sz="2000" dirty="0">
                <a:solidFill>
                  <a:srgbClr val="054A85"/>
                </a:solidFill>
                <a:latin typeface="Arial"/>
                <a:cs typeface="Arial"/>
              </a:rPr>
              <a:t>If you punch a small hole on the bottom</a:t>
            </a:r>
            <a:r>
              <a:rPr sz="2000" spc="-204" dirty="0">
                <a:solidFill>
                  <a:srgbClr val="054A85"/>
                </a:solidFill>
                <a:latin typeface="Arial"/>
                <a:cs typeface="Arial"/>
              </a:rPr>
              <a:t> </a:t>
            </a:r>
            <a:r>
              <a:rPr sz="2000" dirty="0">
                <a:solidFill>
                  <a:srgbClr val="054A85"/>
                </a:solidFill>
                <a:latin typeface="Arial"/>
                <a:cs typeface="Arial"/>
              </a:rPr>
              <a:t>of</a:t>
            </a:r>
            <a:endParaRPr sz="2000">
              <a:latin typeface="Arial"/>
              <a:cs typeface="Arial"/>
            </a:endParaRPr>
          </a:p>
          <a:p>
            <a:pPr marL="355600" marR="5080">
              <a:lnSpc>
                <a:spcPct val="120000"/>
              </a:lnSpc>
            </a:pPr>
            <a:r>
              <a:rPr sz="2000" dirty="0">
                <a:solidFill>
                  <a:srgbClr val="054A85"/>
                </a:solidFill>
                <a:latin typeface="Arial"/>
                <a:cs typeface="Arial"/>
              </a:rPr>
              <a:t>bucket, the water throws a stream and</a:t>
            </a:r>
            <a:r>
              <a:rPr sz="2000" spc="-210" dirty="0">
                <a:solidFill>
                  <a:srgbClr val="054A85"/>
                </a:solidFill>
                <a:latin typeface="Arial"/>
                <a:cs typeface="Arial"/>
              </a:rPr>
              <a:t> </a:t>
            </a:r>
            <a:r>
              <a:rPr sz="2000" dirty="0">
                <a:solidFill>
                  <a:srgbClr val="054A85"/>
                </a:solidFill>
                <a:latin typeface="Arial"/>
                <a:cs typeface="Arial"/>
              </a:rPr>
              <a:t>the  distance the water travels is proportional  to the centrifugal</a:t>
            </a:r>
            <a:r>
              <a:rPr sz="2000" spc="-140" dirty="0">
                <a:solidFill>
                  <a:srgbClr val="054A85"/>
                </a:solidFill>
                <a:latin typeface="Arial"/>
                <a:cs typeface="Arial"/>
              </a:rPr>
              <a:t> </a:t>
            </a:r>
            <a:r>
              <a:rPr sz="2000" dirty="0">
                <a:solidFill>
                  <a:srgbClr val="054A85"/>
                </a:solidFill>
                <a:latin typeface="Arial"/>
                <a:cs typeface="Arial"/>
              </a:rPr>
              <a:t>force.</a:t>
            </a:r>
            <a:endParaRPr sz="2000">
              <a:latin typeface="Arial"/>
              <a:cs typeface="Arial"/>
            </a:endParaRPr>
          </a:p>
          <a:p>
            <a:pPr marL="355600" marR="540385" indent="-342900" algn="just">
              <a:lnSpc>
                <a:spcPct val="120000"/>
              </a:lnSpc>
              <a:buChar char="•"/>
              <a:tabLst>
                <a:tab pos="356235" algn="l"/>
              </a:tabLst>
            </a:pPr>
            <a:r>
              <a:rPr sz="2000" dirty="0">
                <a:solidFill>
                  <a:srgbClr val="054A85"/>
                </a:solidFill>
                <a:latin typeface="Arial"/>
                <a:cs typeface="Arial"/>
              </a:rPr>
              <a:t>The same force that kept water in</a:t>
            </a:r>
            <a:r>
              <a:rPr sz="2000" spc="-185" dirty="0">
                <a:solidFill>
                  <a:srgbClr val="054A85"/>
                </a:solidFill>
                <a:latin typeface="Arial"/>
                <a:cs typeface="Arial"/>
              </a:rPr>
              <a:t> </a:t>
            </a:r>
            <a:r>
              <a:rPr sz="2000" spc="-5" dirty="0">
                <a:solidFill>
                  <a:srgbClr val="054A85"/>
                </a:solidFill>
                <a:latin typeface="Arial"/>
                <a:cs typeface="Arial"/>
              </a:rPr>
              <a:t>the  </a:t>
            </a:r>
            <a:r>
              <a:rPr sz="2000" dirty="0">
                <a:solidFill>
                  <a:srgbClr val="054A85"/>
                </a:solidFill>
                <a:latin typeface="Arial"/>
                <a:cs typeface="Arial"/>
              </a:rPr>
              <a:t>bucket, is how the simple Centrifugal  pump</a:t>
            </a:r>
            <a:r>
              <a:rPr sz="2000" spc="-114" dirty="0">
                <a:solidFill>
                  <a:srgbClr val="054A85"/>
                </a:solidFill>
                <a:latin typeface="Arial"/>
                <a:cs typeface="Arial"/>
              </a:rPr>
              <a:t> </a:t>
            </a:r>
            <a:r>
              <a:rPr sz="2000" dirty="0">
                <a:solidFill>
                  <a:srgbClr val="054A85"/>
                </a:solidFill>
                <a:latin typeface="Arial"/>
                <a:cs typeface="Arial"/>
              </a:rPr>
              <a:t>works.</a:t>
            </a:r>
            <a:endParaRPr sz="2000">
              <a:latin typeface="Arial"/>
              <a:cs typeface="Arial"/>
            </a:endParaRPr>
          </a:p>
        </p:txBody>
      </p:sp>
      <p:sp>
        <p:nvSpPr>
          <p:cNvPr id="4" name="object 4"/>
          <p:cNvSpPr/>
          <p:nvPr/>
        </p:nvSpPr>
        <p:spPr>
          <a:xfrm>
            <a:off x="6172200" y="2514473"/>
            <a:ext cx="2219325" cy="1795526"/>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6056376" y="1981073"/>
            <a:ext cx="2519299" cy="2713101"/>
          </a:xfrm>
          <a:prstGeom prst="rect">
            <a:avLst/>
          </a:prstGeom>
          <a:blipFill>
            <a:blip r:embed="rId3" cstate="print"/>
            <a:stretch>
              <a:fillRect/>
            </a:stretch>
          </a:blipFill>
        </p:spPr>
        <p:txBody>
          <a:bodyPr wrap="square" lIns="0" tIns="0" rIns="0" bIns="0" rtlCol="0"/>
          <a:lstStyle/>
          <a:p>
            <a:endParaRPr/>
          </a:p>
        </p:txBody>
      </p:sp>
      <p:sp>
        <p:nvSpPr>
          <p:cNvPr id="7" name="object 7"/>
          <p:cNvSpPr txBox="1">
            <a:spLocks noGrp="1"/>
          </p:cNvSpPr>
          <p:nvPr>
            <p:ph type="sldNum" sz="quarter" idx="4294967295"/>
          </p:nvPr>
        </p:nvSpPr>
        <p:spPr>
          <a:xfrm>
            <a:off x="8601709" y="6076888"/>
            <a:ext cx="249554" cy="203835"/>
          </a:xfrm>
          <a:prstGeom prst="rect">
            <a:avLst/>
          </a:prstGeom>
        </p:spPr>
        <p:txBody>
          <a:bodyPr vert="horz" wrap="square" lIns="0" tIns="0" rIns="0" bIns="0" rtlCol="0">
            <a:spAutoFit/>
          </a:bodyPr>
          <a:lstStyle/>
          <a:p>
            <a:pPr marL="25400">
              <a:lnSpc>
                <a:spcPts val="1520"/>
              </a:lnSpc>
            </a:pPr>
            <a:fld id="{81D60167-4931-47E6-BA6A-407CBD079E47}" type="slidenum">
              <a:rPr dirty="0"/>
              <a:t>12</a:t>
            </a:fld>
            <a:endParaRPr dirty="0"/>
          </a:p>
        </p:txBody>
      </p:sp>
    </p:spTree>
    <p:extLst>
      <p:ext uri="{BB962C8B-B14F-4D97-AF65-F5344CB8AC3E}">
        <p14:creationId xmlns:p14="http://schemas.microsoft.com/office/powerpoint/2010/main" val="22325731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243839" rIns="0" bIns="0" rtlCol="0">
            <a:spAutoFit/>
          </a:bodyPr>
          <a:lstStyle/>
          <a:p>
            <a:pPr marL="648335">
              <a:lnSpc>
                <a:spcPct val="100000"/>
              </a:lnSpc>
            </a:pPr>
            <a:r>
              <a:rPr spc="-5" dirty="0"/>
              <a:t>Operation </a:t>
            </a:r>
            <a:r>
              <a:rPr dirty="0"/>
              <a:t>Principals</a:t>
            </a:r>
            <a:r>
              <a:rPr spc="-65" dirty="0"/>
              <a:t> </a:t>
            </a:r>
            <a:r>
              <a:rPr spc="-5" dirty="0"/>
              <a:t>continued.….</a:t>
            </a:r>
          </a:p>
        </p:txBody>
      </p:sp>
      <p:sp>
        <p:nvSpPr>
          <p:cNvPr id="3" name="object 3"/>
          <p:cNvSpPr txBox="1"/>
          <p:nvPr/>
        </p:nvSpPr>
        <p:spPr>
          <a:xfrm>
            <a:off x="764540" y="1958797"/>
            <a:ext cx="5177155" cy="2571750"/>
          </a:xfrm>
          <a:prstGeom prst="rect">
            <a:avLst/>
          </a:prstGeom>
        </p:spPr>
        <p:txBody>
          <a:bodyPr vert="horz" wrap="square" lIns="0" tIns="0" rIns="0" bIns="0" rtlCol="0">
            <a:spAutoFit/>
          </a:bodyPr>
          <a:lstStyle/>
          <a:p>
            <a:pPr marL="355600" marR="13335" indent="-342900">
              <a:lnSpc>
                <a:spcPct val="120100"/>
              </a:lnSpc>
              <a:buChar char="•"/>
              <a:tabLst>
                <a:tab pos="355600" algn="l"/>
                <a:tab pos="356235" algn="l"/>
                <a:tab pos="3722370" algn="l"/>
              </a:tabLst>
            </a:pPr>
            <a:r>
              <a:rPr sz="2000" dirty="0">
                <a:solidFill>
                  <a:srgbClr val="054A85"/>
                </a:solidFill>
                <a:latin typeface="Arial"/>
                <a:cs typeface="Arial"/>
              </a:rPr>
              <a:t>Centrifugal Pump</a:t>
            </a:r>
            <a:r>
              <a:rPr sz="2000" spc="-35" dirty="0">
                <a:solidFill>
                  <a:srgbClr val="054A85"/>
                </a:solidFill>
                <a:latin typeface="Arial"/>
                <a:cs typeface="Arial"/>
              </a:rPr>
              <a:t> </a:t>
            </a:r>
            <a:r>
              <a:rPr sz="2000" dirty="0">
                <a:solidFill>
                  <a:srgbClr val="054A85"/>
                </a:solidFill>
                <a:latin typeface="Arial"/>
                <a:cs typeface="Arial"/>
              </a:rPr>
              <a:t>consists</a:t>
            </a:r>
            <a:r>
              <a:rPr sz="2000" spc="-20" dirty="0">
                <a:solidFill>
                  <a:srgbClr val="054A85"/>
                </a:solidFill>
                <a:latin typeface="Arial"/>
                <a:cs typeface="Arial"/>
              </a:rPr>
              <a:t> </a:t>
            </a:r>
            <a:r>
              <a:rPr sz="2000" dirty="0">
                <a:solidFill>
                  <a:srgbClr val="054A85"/>
                </a:solidFill>
                <a:latin typeface="Arial"/>
                <a:cs typeface="Arial"/>
              </a:rPr>
              <a:t>of	a</a:t>
            </a:r>
            <a:r>
              <a:rPr sz="2000" spc="-100" dirty="0">
                <a:solidFill>
                  <a:srgbClr val="054A85"/>
                </a:solidFill>
                <a:latin typeface="Arial"/>
                <a:cs typeface="Arial"/>
              </a:rPr>
              <a:t> </a:t>
            </a:r>
            <a:r>
              <a:rPr sz="2000" dirty="0">
                <a:solidFill>
                  <a:srgbClr val="054A85"/>
                </a:solidFill>
                <a:latin typeface="Arial"/>
                <a:cs typeface="Arial"/>
              </a:rPr>
              <a:t>rotating  impeller inside a stationary volute</a:t>
            </a:r>
            <a:r>
              <a:rPr sz="2000" spc="-130" dirty="0">
                <a:solidFill>
                  <a:srgbClr val="054A85"/>
                </a:solidFill>
                <a:latin typeface="Arial"/>
                <a:cs typeface="Arial"/>
              </a:rPr>
              <a:t> </a:t>
            </a:r>
            <a:r>
              <a:rPr sz="2000" dirty="0">
                <a:solidFill>
                  <a:srgbClr val="054A85"/>
                </a:solidFill>
                <a:latin typeface="Arial"/>
                <a:cs typeface="Arial"/>
              </a:rPr>
              <a:t>(casing).</a:t>
            </a:r>
            <a:endParaRPr sz="2000">
              <a:latin typeface="Arial"/>
              <a:cs typeface="Arial"/>
            </a:endParaRPr>
          </a:p>
          <a:p>
            <a:pPr marL="355600" marR="5080" indent="-342900">
              <a:lnSpc>
                <a:spcPct val="120000"/>
              </a:lnSpc>
              <a:buChar char="•"/>
              <a:tabLst>
                <a:tab pos="355600" algn="l"/>
                <a:tab pos="356235" algn="l"/>
              </a:tabLst>
            </a:pPr>
            <a:r>
              <a:rPr sz="2000" dirty="0">
                <a:solidFill>
                  <a:srgbClr val="054A85"/>
                </a:solidFill>
                <a:latin typeface="Arial"/>
                <a:cs typeface="Arial"/>
              </a:rPr>
              <a:t>Liquid enters the pump through the</a:t>
            </a:r>
            <a:r>
              <a:rPr sz="2000" spc="-180" dirty="0">
                <a:solidFill>
                  <a:srgbClr val="054A85"/>
                </a:solidFill>
                <a:latin typeface="Arial"/>
                <a:cs typeface="Arial"/>
              </a:rPr>
              <a:t> </a:t>
            </a:r>
            <a:r>
              <a:rPr sz="2000" dirty="0">
                <a:solidFill>
                  <a:srgbClr val="054A85"/>
                </a:solidFill>
                <a:latin typeface="Arial"/>
                <a:cs typeface="Arial"/>
              </a:rPr>
              <a:t>suction  inlet into the eye of the</a:t>
            </a:r>
            <a:r>
              <a:rPr sz="2000" spc="-155" dirty="0">
                <a:solidFill>
                  <a:srgbClr val="054A85"/>
                </a:solidFill>
                <a:latin typeface="Arial"/>
                <a:cs typeface="Arial"/>
              </a:rPr>
              <a:t> </a:t>
            </a:r>
            <a:r>
              <a:rPr sz="2000" dirty="0">
                <a:solidFill>
                  <a:srgbClr val="054A85"/>
                </a:solidFill>
                <a:latin typeface="Arial"/>
                <a:cs typeface="Arial"/>
              </a:rPr>
              <a:t>impeller.</a:t>
            </a:r>
            <a:endParaRPr sz="2000">
              <a:latin typeface="Arial"/>
              <a:cs typeface="Arial"/>
            </a:endParaRPr>
          </a:p>
          <a:p>
            <a:pPr marL="355600" marR="86995" indent="-342900">
              <a:lnSpc>
                <a:spcPct val="120000"/>
              </a:lnSpc>
              <a:buChar char="•"/>
              <a:tabLst>
                <a:tab pos="355600" algn="l"/>
                <a:tab pos="356235" algn="l"/>
              </a:tabLst>
            </a:pPr>
            <a:r>
              <a:rPr sz="2000" dirty="0">
                <a:solidFill>
                  <a:srgbClr val="054A85"/>
                </a:solidFill>
                <a:latin typeface="Arial"/>
                <a:cs typeface="Arial"/>
              </a:rPr>
              <a:t>The speed of the rotating impeller then  forces the liquid out through the</a:t>
            </a:r>
            <a:r>
              <a:rPr sz="2000" spc="-145" dirty="0">
                <a:solidFill>
                  <a:srgbClr val="054A85"/>
                </a:solidFill>
                <a:latin typeface="Arial"/>
                <a:cs typeface="Arial"/>
              </a:rPr>
              <a:t> </a:t>
            </a:r>
            <a:r>
              <a:rPr sz="2000" dirty="0">
                <a:solidFill>
                  <a:srgbClr val="054A85"/>
                </a:solidFill>
                <a:latin typeface="Arial"/>
                <a:cs typeface="Arial"/>
              </a:rPr>
              <a:t>discharge  nozzle.</a:t>
            </a:r>
            <a:endParaRPr sz="2000">
              <a:latin typeface="Arial"/>
              <a:cs typeface="Arial"/>
            </a:endParaRPr>
          </a:p>
        </p:txBody>
      </p:sp>
      <p:sp>
        <p:nvSpPr>
          <p:cNvPr id="4" name="object 4"/>
          <p:cNvSpPr/>
          <p:nvPr/>
        </p:nvSpPr>
        <p:spPr>
          <a:xfrm>
            <a:off x="6096000" y="1981302"/>
            <a:ext cx="2655894" cy="3657497"/>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6038850" y="5691504"/>
            <a:ext cx="2770505" cy="0"/>
          </a:xfrm>
          <a:custGeom>
            <a:avLst/>
            <a:gdLst/>
            <a:ahLst/>
            <a:cxnLst/>
            <a:rect l="l" t="t" r="r" b="b"/>
            <a:pathLst>
              <a:path w="2770504">
                <a:moveTo>
                  <a:pt x="0" y="0"/>
                </a:moveTo>
                <a:lnTo>
                  <a:pt x="2770124" y="0"/>
                </a:lnTo>
              </a:path>
            </a:pathLst>
          </a:custGeom>
          <a:ln w="8890">
            <a:solidFill>
              <a:srgbClr val="919191"/>
            </a:solidFill>
          </a:ln>
        </p:spPr>
        <p:txBody>
          <a:bodyPr wrap="square" lIns="0" tIns="0" rIns="0" bIns="0" rtlCol="0"/>
          <a:lstStyle/>
          <a:p>
            <a:endParaRPr/>
          </a:p>
        </p:txBody>
      </p:sp>
      <p:sp>
        <p:nvSpPr>
          <p:cNvPr id="6" name="object 6"/>
          <p:cNvSpPr/>
          <p:nvPr/>
        </p:nvSpPr>
        <p:spPr>
          <a:xfrm>
            <a:off x="6043612" y="1934210"/>
            <a:ext cx="0" cy="3752850"/>
          </a:xfrm>
          <a:custGeom>
            <a:avLst/>
            <a:gdLst/>
            <a:ahLst/>
            <a:cxnLst/>
            <a:rect l="l" t="t" r="r" b="b"/>
            <a:pathLst>
              <a:path h="3752850">
                <a:moveTo>
                  <a:pt x="0" y="0"/>
                </a:moveTo>
                <a:lnTo>
                  <a:pt x="0" y="3752850"/>
                </a:lnTo>
              </a:path>
            </a:pathLst>
          </a:custGeom>
          <a:ln w="9525">
            <a:solidFill>
              <a:srgbClr val="919191"/>
            </a:solidFill>
          </a:ln>
        </p:spPr>
        <p:txBody>
          <a:bodyPr wrap="square" lIns="0" tIns="0" rIns="0" bIns="0" rtlCol="0"/>
          <a:lstStyle/>
          <a:p>
            <a:endParaRPr/>
          </a:p>
        </p:txBody>
      </p:sp>
      <p:sp>
        <p:nvSpPr>
          <p:cNvPr id="7" name="object 7"/>
          <p:cNvSpPr/>
          <p:nvPr/>
        </p:nvSpPr>
        <p:spPr>
          <a:xfrm>
            <a:off x="6038850" y="1929129"/>
            <a:ext cx="2770505" cy="0"/>
          </a:xfrm>
          <a:custGeom>
            <a:avLst/>
            <a:gdLst/>
            <a:ahLst/>
            <a:cxnLst/>
            <a:rect l="l" t="t" r="r" b="b"/>
            <a:pathLst>
              <a:path w="2770504">
                <a:moveTo>
                  <a:pt x="0" y="0"/>
                </a:moveTo>
                <a:lnTo>
                  <a:pt x="2770124" y="0"/>
                </a:lnTo>
              </a:path>
            </a:pathLst>
          </a:custGeom>
          <a:ln w="10159">
            <a:solidFill>
              <a:srgbClr val="919191"/>
            </a:solidFill>
          </a:ln>
        </p:spPr>
        <p:txBody>
          <a:bodyPr wrap="square" lIns="0" tIns="0" rIns="0" bIns="0" rtlCol="0"/>
          <a:lstStyle/>
          <a:p>
            <a:endParaRPr/>
          </a:p>
        </p:txBody>
      </p:sp>
      <p:sp>
        <p:nvSpPr>
          <p:cNvPr id="8" name="object 8"/>
          <p:cNvSpPr/>
          <p:nvPr/>
        </p:nvSpPr>
        <p:spPr>
          <a:xfrm>
            <a:off x="8804211" y="1933575"/>
            <a:ext cx="0" cy="3752850"/>
          </a:xfrm>
          <a:custGeom>
            <a:avLst/>
            <a:gdLst/>
            <a:ahLst/>
            <a:cxnLst/>
            <a:rect l="l" t="t" r="r" b="b"/>
            <a:pathLst>
              <a:path h="3752850">
                <a:moveTo>
                  <a:pt x="0" y="0"/>
                </a:moveTo>
                <a:lnTo>
                  <a:pt x="0" y="3752850"/>
                </a:lnTo>
              </a:path>
            </a:pathLst>
          </a:custGeom>
          <a:ln w="9525">
            <a:solidFill>
              <a:srgbClr val="919191"/>
            </a:solidFill>
          </a:ln>
        </p:spPr>
        <p:txBody>
          <a:bodyPr wrap="square" lIns="0" tIns="0" rIns="0" bIns="0" rtlCol="0"/>
          <a:lstStyle/>
          <a:p>
            <a:endParaRPr/>
          </a:p>
        </p:txBody>
      </p:sp>
      <p:sp>
        <p:nvSpPr>
          <p:cNvPr id="9" name="object 9"/>
          <p:cNvSpPr/>
          <p:nvPr/>
        </p:nvSpPr>
        <p:spPr>
          <a:xfrm>
            <a:off x="6057900" y="5667375"/>
            <a:ext cx="2732405" cy="0"/>
          </a:xfrm>
          <a:custGeom>
            <a:avLst/>
            <a:gdLst/>
            <a:ahLst/>
            <a:cxnLst/>
            <a:rect l="l" t="t" r="r" b="b"/>
            <a:pathLst>
              <a:path w="2732404">
                <a:moveTo>
                  <a:pt x="0" y="0"/>
                </a:moveTo>
                <a:lnTo>
                  <a:pt x="2732024" y="0"/>
                </a:lnTo>
              </a:path>
            </a:pathLst>
          </a:custGeom>
          <a:ln w="19050">
            <a:solidFill>
              <a:srgbClr val="919191"/>
            </a:solidFill>
          </a:ln>
        </p:spPr>
        <p:txBody>
          <a:bodyPr wrap="square" lIns="0" tIns="0" rIns="0" bIns="0" rtlCol="0"/>
          <a:lstStyle/>
          <a:p>
            <a:endParaRPr/>
          </a:p>
        </p:txBody>
      </p:sp>
      <p:sp>
        <p:nvSpPr>
          <p:cNvPr id="10" name="object 10"/>
          <p:cNvSpPr/>
          <p:nvPr/>
        </p:nvSpPr>
        <p:spPr>
          <a:xfrm>
            <a:off x="6067425" y="1962150"/>
            <a:ext cx="0" cy="3695700"/>
          </a:xfrm>
          <a:custGeom>
            <a:avLst/>
            <a:gdLst/>
            <a:ahLst/>
            <a:cxnLst/>
            <a:rect l="l" t="t" r="r" b="b"/>
            <a:pathLst>
              <a:path h="3695700">
                <a:moveTo>
                  <a:pt x="0" y="0"/>
                </a:moveTo>
                <a:lnTo>
                  <a:pt x="0" y="3695700"/>
                </a:lnTo>
              </a:path>
            </a:pathLst>
          </a:custGeom>
          <a:ln w="19050">
            <a:solidFill>
              <a:srgbClr val="919191"/>
            </a:solidFill>
          </a:ln>
        </p:spPr>
        <p:txBody>
          <a:bodyPr wrap="square" lIns="0" tIns="0" rIns="0" bIns="0" rtlCol="0"/>
          <a:lstStyle/>
          <a:p>
            <a:endParaRPr/>
          </a:p>
        </p:txBody>
      </p:sp>
      <p:sp>
        <p:nvSpPr>
          <p:cNvPr id="11" name="object 11"/>
          <p:cNvSpPr/>
          <p:nvPr/>
        </p:nvSpPr>
        <p:spPr>
          <a:xfrm>
            <a:off x="6057900" y="1952625"/>
            <a:ext cx="2732405" cy="0"/>
          </a:xfrm>
          <a:custGeom>
            <a:avLst/>
            <a:gdLst/>
            <a:ahLst/>
            <a:cxnLst/>
            <a:rect l="l" t="t" r="r" b="b"/>
            <a:pathLst>
              <a:path w="2732404">
                <a:moveTo>
                  <a:pt x="0" y="0"/>
                </a:moveTo>
                <a:lnTo>
                  <a:pt x="2732024" y="0"/>
                </a:lnTo>
              </a:path>
            </a:pathLst>
          </a:custGeom>
          <a:ln w="19050">
            <a:solidFill>
              <a:srgbClr val="919191"/>
            </a:solidFill>
          </a:ln>
        </p:spPr>
        <p:txBody>
          <a:bodyPr wrap="square" lIns="0" tIns="0" rIns="0" bIns="0" rtlCol="0"/>
          <a:lstStyle/>
          <a:p>
            <a:endParaRPr/>
          </a:p>
        </p:txBody>
      </p:sp>
      <p:sp>
        <p:nvSpPr>
          <p:cNvPr id="12" name="object 12"/>
          <p:cNvSpPr/>
          <p:nvPr/>
        </p:nvSpPr>
        <p:spPr>
          <a:xfrm>
            <a:off x="8780398" y="1962150"/>
            <a:ext cx="0" cy="3695700"/>
          </a:xfrm>
          <a:custGeom>
            <a:avLst/>
            <a:gdLst/>
            <a:ahLst/>
            <a:cxnLst/>
            <a:rect l="l" t="t" r="r" b="b"/>
            <a:pathLst>
              <a:path h="3695700">
                <a:moveTo>
                  <a:pt x="0" y="0"/>
                </a:moveTo>
                <a:lnTo>
                  <a:pt x="0" y="3695700"/>
                </a:lnTo>
              </a:path>
            </a:pathLst>
          </a:custGeom>
          <a:ln w="19050">
            <a:solidFill>
              <a:srgbClr val="919191"/>
            </a:solidFill>
          </a:ln>
        </p:spPr>
        <p:txBody>
          <a:bodyPr wrap="square" lIns="0" tIns="0" rIns="0" bIns="0" rtlCol="0"/>
          <a:lstStyle/>
          <a:p>
            <a:endParaRPr/>
          </a:p>
        </p:txBody>
      </p:sp>
      <p:sp>
        <p:nvSpPr>
          <p:cNvPr id="13" name="object 13"/>
          <p:cNvSpPr/>
          <p:nvPr/>
        </p:nvSpPr>
        <p:spPr>
          <a:xfrm>
            <a:off x="6086475" y="5643879"/>
            <a:ext cx="2675255" cy="0"/>
          </a:xfrm>
          <a:custGeom>
            <a:avLst/>
            <a:gdLst/>
            <a:ahLst/>
            <a:cxnLst/>
            <a:rect l="l" t="t" r="r" b="b"/>
            <a:pathLst>
              <a:path w="2675254">
                <a:moveTo>
                  <a:pt x="0" y="0"/>
                </a:moveTo>
                <a:lnTo>
                  <a:pt x="2674874" y="0"/>
                </a:lnTo>
              </a:path>
            </a:pathLst>
          </a:custGeom>
          <a:ln w="10159">
            <a:solidFill>
              <a:srgbClr val="919191"/>
            </a:solidFill>
          </a:ln>
        </p:spPr>
        <p:txBody>
          <a:bodyPr wrap="square" lIns="0" tIns="0" rIns="0" bIns="0" rtlCol="0"/>
          <a:lstStyle/>
          <a:p>
            <a:endParaRPr/>
          </a:p>
        </p:txBody>
      </p:sp>
      <p:sp>
        <p:nvSpPr>
          <p:cNvPr id="14" name="object 14"/>
          <p:cNvSpPr/>
          <p:nvPr/>
        </p:nvSpPr>
        <p:spPr>
          <a:xfrm>
            <a:off x="6091237" y="1981200"/>
            <a:ext cx="0" cy="3657600"/>
          </a:xfrm>
          <a:custGeom>
            <a:avLst/>
            <a:gdLst/>
            <a:ahLst/>
            <a:cxnLst/>
            <a:rect l="l" t="t" r="r" b="b"/>
            <a:pathLst>
              <a:path h="3657600">
                <a:moveTo>
                  <a:pt x="0" y="0"/>
                </a:moveTo>
                <a:lnTo>
                  <a:pt x="0" y="3657600"/>
                </a:lnTo>
              </a:path>
            </a:pathLst>
          </a:custGeom>
          <a:ln w="9525">
            <a:solidFill>
              <a:srgbClr val="919191"/>
            </a:solidFill>
          </a:ln>
        </p:spPr>
        <p:txBody>
          <a:bodyPr wrap="square" lIns="0" tIns="0" rIns="0" bIns="0" rtlCol="0"/>
          <a:lstStyle/>
          <a:p>
            <a:endParaRPr/>
          </a:p>
        </p:txBody>
      </p:sp>
      <p:sp>
        <p:nvSpPr>
          <p:cNvPr id="15" name="object 15"/>
          <p:cNvSpPr/>
          <p:nvPr/>
        </p:nvSpPr>
        <p:spPr>
          <a:xfrm>
            <a:off x="6086475" y="1976754"/>
            <a:ext cx="2675255" cy="0"/>
          </a:xfrm>
          <a:custGeom>
            <a:avLst/>
            <a:gdLst/>
            <a:ahLst/>
            <a:cxnLst/>
            <a:rect l="l" t="t" r="r" b="b"/>
            <a:pathLst>
              <a:path w="2675254">
                <a:moveTo>
                  <a:pt x="0" y="0"/>
                </a:moveTo>
                <a:lnTo>
                  <a:pt x="2674874" y="0"/>
                </a:lnTo>
              </a:path>
            </a:pathLst>
          </a:custGeom>
          <a:ln w="8890">
            <a:solidFill>
              <a:srgbClr val="919191"/>
            </a:solidFill>
          </a:ln>
        </p:spPr>
        <p:txBody>
          <a:bodyPr wrap="square" lIns="0" tIns="0" rIns="0" bIns="0" rtlCol="0"/>
          <a:lstStyle/>
          <a:p>
            <a:endParaRPr/>
          </a:p>
        </p:txBody>
      </p:sp>
      <p:sp>
        <p:nvSpPr>
          <p:cNvPr id="16" name="object 16"/>
          <p:cNvSpPr/>
          <p:nvPr/>
        </p:nvSpPr>
        <p:spPr>
          <a:xfrm>
            <a:off x="8756586" y="1981200"/>
            <a:ext cx="0" cy="3657600"/>
          </a:xfrm>
          <a:custGeom>
            <a:avLst/>
            <a:gdLst/>
            <a:ahLst/>
            <a:cxnLst/>
            <a:rect l="l" t="t" r="r" b="b"/>
            <a:pathLst>
              <a:path h="3657600">
                <a:moveTo>
                  <a:pt x="0" y="0"/>
                </a:moveTo>
                <a:lnTo>
                  <a:pt x="0" y="3657600"/>
                </a:lnTo>
              </a:path>
            </a:pathLst>
          </a:custGeom>
          <a:ln w="9525">
            <a:solidFill>
              <a:srgbClr val="919191"/>
            </a:solidFill>
          </a:ln>
        </p:spPr>
        <p:txBody>
          <a:bodyPr wrap="square" lIns="0" tIns="0" rIns="0" bIns="0" rtlCol="0"/>
          <a:lstStyle/>
          <a:p>
            <a:endParaRPr/>
          </a:p>
        </p:txBody>
      </p:sp>
      <p:sp>
        <p:nvSpPr>
          <p:cNvPr id="18" name="object 18"/>
          <p:cNvSpPr txBox="1">
            <a:spLocks noGrp="1"/>
          </p:cNvSpPr>
          <p:nvPr>
            <p:ph type="sldNum" sz="quarter" idx="4294967295"/>
          </p:nvPr>
        </p:nvSpPr>
        <p:spPr>
          <a:xfrm>
            <a:off x="8601709" y="6076888"/>
            <a:ext cx="249554" cy="203835"/>
          </a:xfrm>
          <a:prstGeom prst="rect">
            <a:avLst/>
          </a:prstGeom>
        </p:spPr>
        <p:txBody>
          <a:bodyPr vert="horz" wrap="square" lIns="0" tIns="0" rIns="0" bIns="0" rtlCol="0">
            <a:spAutoFit/>
          </a:bodyPr>
          <a:lstStyle/>
          <a:p>
            <a:pPr marL="25400">
              <a:lnSpc>
                <a:spcPts val="1520"/>
              </a:lnSpc>
            </a:pPr>
            <a:fld id="{81D60167-4931-47E6-BA6A-407CBD079E47}" type="slidenum">
              <a:rPr dirty="0"/>
              <a:t>13</a:t>
            </a:fld>
            <a:endParaRPr dirty="0"/>
          </a:p>
        </p:txBody>
      </p:sp>
    </p:spTree>
    <p:extLst>
      <p:ext uri="{BB962C8B-B14F-4D97-AF65-F5344CB8AC3E}">
        <p14:creationId xmlns:p14="http://schemas.microsoft.com/office/powerpoint/2010/main" val="3874386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243839" rIns="0" bIns="0" rtlCol="0">
            <a:spAutoFit/>
          </a:bodyPr>
          <a:lstStyle/>
          <a:p>
            <a:pPr marL="648335">
              <a:lnSpc>
                <a:spcPct val="100000"/>
              </a:lnSpc>
            </a:pPr>
            <a:r>
              <a:rPr spc="-5" dirty="0"/>
              <a:t>Operation </a:t>
            </a:r>
            <a:r>
              <a:rPr dirty="0"/>
              <a:t>Principals</a:t>
            </a:r>
            <a:r>
              <a:rPr spc="-65" dirty="0"/>
              <a:t> </a:t>
            </a:r>
            <a:r>
              <a:rPr spc="-5" dirty="0"/>
              <a:t>continued…..</a:t>
            </a:r>
          </a:p>
        </p:txBody>
      </p:sp>
      <p:sp>
        <p:nvSpPr>
          <p:cNvPr id="3" name="object 3"/>
          <p:cNvSpPr txBox="1"/>
          <p:nvPr/>
        </p:nvSpPr>
        <p:spPr>
          <a:xfrm>
            <a:off x="764540" y="2024126"/>
            <a:ext cx="7133590" cy="3909060"/>
          </a:xfrm>
          <a:prstGeom prst="rect">
            <a:avLst/>
          </a:prstGeom>
        </p:spPr>
        <p:txBody>
          <a:bodyPr vert="horz" wrap="square" lIns="0" tIns="0" rIns="0" bIns="0" rtlCol="0">
            <a:spAutoFit/>
          </a:bodyPr>
          <a:lstStyle/>
          <a:p>
            <a:pPr marL="355600" marR="5080" indent="-342900">
              <a:lnSpc>
                <a:spcPts val="2160"/>
              </a:lnSpc>
              <a:buChar char="•"/>
              <a:tabLst>
                <a:tab pos="355600" algn="l"/>
                <a:tab pos="356235" algn="l"/>
              </a:tabLst>
            </a:pPr>
            <a:r>
              <a:rPr sz="2000" dirty="0">
                <a:solidFill>
                  <a:srgbClr val="054A85"/>
                </a:solidFill>
                <a:latin typeface="Arial"/>
                <a:cs typeface="Arial"/>
              </a:rPr>
              <a:t>The liquid enters the inlet of the centrifugal pump under  atmospheric pressure, and flows into the eye of the</a:t>
            </a:r>
            <a:r>
              <a:rPr sz="2000" spc="-240" dirty="0">
                <a:solidFill>
                  <a:srgbClr val="054A85"/>
                </a:solidFill>
                <a:latin typeface="Arial"/>
                <a:cs typeface="Arial"/>
              </a:rPr>
              <a:t> </a:t>
            </a:r>
            <a:r>
              <a:rPr sz="2000" dirty="0">
                <a:solidFill>
                  <a:srgbClr val="054A85"/>
                </a:solidFill>
                <a:latin typeface="Arial"/>
                <a:cs typeface="Arial"/>
              </a:rPr>
              <a:t>impeller.</a:t>
            </a:r>
            <a:endParaRPr sz="2000">
              <a:latin typeface="Arial"/>
              <a:cs typeface="Arial"/>
            </a:endParaRPr>
          </a:p>
          <a:p>
            <a:pPr marL="355600" marR="1283970" indent="-342900">
              <a:lnSpc>
                <a:spcPts val="2640"/>
              </a:lnSpc>
              <a:spcBef>
                <a:spcPts val="95"/>
              </a:spcBef>
              <a:buChar char="•"/>
              <a:tabLst>
                <a:tab pos="355600" algn="l"/>
                <a:tab pos="356235" algn="l"/>
              </a:tabLst>
            </a:pPr>
            <a:r>
              <a:rPr sz="2000" dirty="0">
                <a:solidFill>
                  <a:srgbClr val="054A85"/>
                </a:solidFill>
                <a:latin typeface="Arial"/>
                <a:cs typeface="Arial"/>
              </a:rPr>
              <a:t>The Centrifugal force exerted on the liquid by</a:t>
            </a:r>
            <a:r>
              <a:rPr sz="2000" spc="-180" dirty="0">
                <a:solidFill>
                  <a:srgbClr val="054A85"/>
                </a:solidFill>
                <a:latin typeface="Arial"/>
                <a:cs typeface="Arial"/>
              </a:rPr>
              <a:t> </a:t>
            </a:r>
            <a:r>
              <a:rPr sz="2000" dirty="0">
                <a:solidFill>
                  <a:srgbClr val="054A85"/>
                </a:solidFill>
                <a:latin typeface="Arial"/>
                <a:cs typeface="Arial"/>
              </a:rPr>
              <a:t>the  rotating impeller, moves the liquid away</a:t>
            </a:r>
            <a:r>
              <a:rPr sz="2000" spc="-150" dirty="0">
                <a:solidFill>
                  <a:srgbClr val="054A85"/>
                </a:solidFill>
                <a:latin typeface="Arial"/>
                <a:cs typeface="Arial"/>
              </a:rPr>
              <a:t> </a:t>
            </a:r>
            <a:r>
              <a:rPr sz="2000" dirty="0">
                <a:solidFill>
                  <a:srgbClr val="054A85"/>
                </a:solidFill>
                <a:latin typeface="Arial"/>
                <a:cs typeface="Arial"/>
              </a:rPr>
              <a:t>from</a:t>
            </a:r>
            <a:endParaRPr sz="2000">
              <a:latin typeface="Arial"/>
              <a:cs typeface="Arial"/>
            </a:endParaRPr>
          </a:p>
          <a:p>
            <a:pPr marL="355600" marR="1369695">
              <a:lnSpc>
                <a:spcPts val="2640"/>
              </a:lnSpc>
            </a:pPr>
            <a:r>
              <a:rPr sz="2000" dirty="0">
                <a:solidFill>
                  <a:srgbClr val="054A85"/>
                </a:solidFill>
                <a:latin typeface="Arial"/>
                <a:cs typeface="Arial"/>
              </a:rPr>
              <a:t>the impeller eye and out along the impeller  vanes to their extreme tip where the liquid is  then forced against the inside walls of the</a:t>
            </a:r>
            <a:r>
              <a:rPr sz="2000" spc="-204" dirty="0">
                <a:solidFill>
                  <a:srgbClr val="054A85"/>
                </a:solidFill>
                <a:latin typeface="Arial"/>
                <a:cs typeface="Arial"/>
              </a:rPr>
              <a:t> </a:t>
            </a:r>
            <a:r>
              <a:rPr sz="2000" dirty="0">
                <a:solidFill>
                  <a:srgbClr val="054A85"/>
                </a:solidFill>
                <a:latin typeface="Arial"/>
                <a:cs typeface="Arial"/>
              </a:rPr>
              <a:t>volute</a:t>
            </a:r>
            <a:endParaRPr sz="2000">
              <a:latin typeface="Arial"/>
              <a:cs typeface="Arial"/>
            </a:endParaRPr>
          </a:p>
          <a:p>
            <a:pPr marL="355600">
              <a:lnSpc>
                <a:spcPct val="100000"/>
              </a:lnSpc>
              <a:spcBef>
                <a:spcPts val="110"/>
              </a:spcBef>
            </a:pPr>
            <a:r>
              <a:rPr sz="2000" dirty="0">
                <a:solidFill>
                  <a:srgbClr val="054A85"/>
                </a:solidFill>
                <a:latin typeface="Arial"/>
                <a:cs typeface="Arial"/>
              </a:rPr>
              <a:t>and out through the discharge of the</a:t>
            </a:r>
            <a:r>
              <a:rPr sz="2000" spc="-204" dirty="0">
                <a:solidFill>
                  <a:srgbClr val="054A85"/>
                </a:solidFill>
                <a:latin typeface="Arial"/>
                <a:cs typeface="Arial"/>
              </a:rPr>
              <a:t> </a:t>
            </a:r>
            <a:r>
              <a:rPr sz="2000" dirty="0">
                <a:solidFill>
                  <a:srgbClr val="054A85"/>
                </a:solidFill>
                <a:latin typeface="Arial"/>
                <a:cs typeface="Arial"/>
              </a:rPr>
              <a:t>pump.</a:t>
            </a:r>
            <a:endParaRPr sz="2000">
              <a:latin typeface="Arial"/>
              <a:cs typeface="Arial"/>
            </a:endParaRPr>
          </a:p>
          <a:p>
            <a:pPr marL="355600" indent="-342900">
              <a:lnSpc>
                <a:spcPct val="100000"/>
              </a:lnSpc>
              <a:spcBef>
                <a:spcPts val="240"/>
              </a:spcBef>
              <a:buChar char="•"/>
              <a:tabLst>
                <a:tab pos="355600" algn="l"/>
                <a:tab pos="356235" algn="l"/>
              </a:tabLst>
            </a:pPr>
            <a:r>
              <a:rPr sz="2000" dirty="0">
                <a:solidFill>
                  <a:srgbClr val="054A85"/>
                </a:solidFill>
                <a:latin typeface="Arial"/>
                <a:cs typeface="Arial"/>
              </a:rPr>
              <a:t>Due to the reduction of pressure</a:t>
            </a:r>
            <a:r>
              <a:rPr sz="2000" spc="-180" dirty="0">
                <a:solidFill>
                  <a:srgbClr val="054A85"/>
                </a:solidFill>
                <a:latin typeface="Arial"/>
                <a:cs typeface="Arial"/>
              </a:rPr>
              <a:t> </a:t>
            </a:r>
            <a:r>
              <a:rPr sz="2000" dirty="0">
                <a:solidFill>
                  <a:srgbClr val="054A85"/>
                </a:solidFill>
                <a:latin typeface="Arial"/>
                <a:cs typeface="Arial"/>
              </a:rPr>
              <a:t>occurring</a:t>
            </a:r>
            <a:endParaRPr sz="2000">
              <a:latin typeface="Arial"/>
              <a:cs typeface="Arial"/>
            </a:endParaRPr>
          </a:p>
          <a:p>
            <a:pPr marL="355600">
              <a:lnSpc>
                <a:spcPct val="100000"/>
              </a:lnSpc>
              <a:spcBef>
                <a:spcPts val="240"/>
              </a:spcBef>
            </a:pPr>
            <a:r>
              <a:rPr sz="2000" dirty="0">
                <a:solidFill>
                  <a:srgbClr val="054A85"/>
                </a:solidFill>
                <a:latin typeface="Arial"/>
                <a:cs typeface="Arial"/>
              </a:rPr>
              <a:t>at pump inlet and impeller eye, </a:t>
            </a:r>
            <a:r>
              <a:rPr sz="2000" spc="-5" dirty="0">
                <a:solidFill>
                  <a:srgbClr val="054A85"/>
                </a:solidFill>
                <a:latin typeface="Arial"/>
                <a:cs typeface="Arial"/>
              </a:rPr>
              <a:t>liquid </a:t>
            </a:r>
            <a:r>
              <a:rPr sz="2000" dirty="0">
                <a:solidFill>
                  <a:srgbClr val="054A85"/>
                </a:solidFill>
                <a:latin typeface="Arial"/>
                <a:cs typeface="Arial"/>
              </a:rPr>
              <a:t>is</a:t>
            </a:r>
            <a:r>
              <a:rPr sz="2000" spc="-110" dirty="0">
                <a:solidFill>
                  <a:srgbClr val="054A85"/>
                </a:solidFill>
                <a:latin typeface="Arial"/>
                <a:cs typeface="Arial"/>
              </a:rPr>
              <a:t> </a:t>
            </a:r>
            <a:r>
              <a:rPr sz="2000" dirty="0">
                <a:solidFill>
                  <a:srgbClr val="054A85"/>
                </a:solidFill>
                <a:latin typeface="Arial"/>
                <a:cs typeface="Arial"/>
              </a:rPr>
              <a:t>drawn</a:t>
            </a:r>
            <a:endParaRPr sz="2000">
              <a:latin typeface="Arial"/>
              <a:cs typeface="Arial"/>
            </a:endParaRPr>
          </a:p>
          <a:p>
            <a:pPr marL="355600">
              <a:lnSpc>
                <a:spcPct val="100000"/>
              </a:lnSpc>
              <a:spcBef>
                <a:spcPts val="240"/>
              </a:spcBef>
            </a:pPr>
            <a:r>
              <a:rPr sz="2000" dirty="0">
                <a:solidFill>
                  <a:srgbClr val="054A85"/>
                </a:solidFill>
                <a:latin typeface="Arial"/>
                <a:cs typeface="Arial"/>
              </a:rPr>
              <a:t>into the pump in continuous flow as it</a:t>
            </a:r>
            <a:r>
              <a:rPr sz="2000" spc="-145" dirty="0">
                <a:solidFill>
                  <a:srgbClr val="054A85"/>
                </a:solidFill>
                <a:latin typeface="Arial"/>
                <a:cs typeface="Arial"/>
              </a:rPr>
              <a:t> </a:t>
            </a:r>
            <a:r>
              <a:rPr sz="2000" spc="-5" dirty="0">
                <a:solidFill>
                  <a:srgbClr val="054A85"/>
                </a:solidFill>
                <a:latin typeface="Arial"/>
                <a:cs typeface="Arial"/>
              </a:rPr>
              <a:t>moves</a:t>
            </a:r>
            <a:endParaRPr sz="2000">
              <a:latin typeface="Arial"/>
              <a:cs typeface="Arial"/>
            </a:endParaRPr>
          </a:p>
          <a:p>
            <a:pPr marL="355600">
              <a:lnSpc>
                <a:spcPct val="100000"/>
              </a:lnSpc>
              <a:spcBef>
                <a:spcPts val="240"/>
              </a:spcBef>
            </a:pPr>
            <a:r>
              <a:rPr sz="2000" dirty="0">
                <a:solidFill>
                  <a:srgbClr val="054A85"/>
                </a:solidFill>
                <a:latin typeface="Arial"/>
                <a:cs typeface="Arial"/>
              </a:rPr>
              <a:t>through the</a:t>
            </a:r>
            <a:r>
              <a:rPr sz="2000" spc="-150" dirty="0">
                <a:solidFill>
                  <a:srgbClr val="054A85"/>
                </a:solidFill>
                <a:latin typeface="Arial"/>
                <a:cs typeface="Arial"/>
              </a:rPr>
              <a:t> </a:t>
            </a:r>
            <a:r>
              <a:rPr sz="2000" dirty="0">
                <a:solidFill>
                  <a:srgbClr val="054A85"/>
                </a:solidFill>
                <a:latin typeface="Arial"/>
                <a:cs typeface="Arial"/>
              </a:rPr>
              <a:t>pump.</a:t>
            </a:r>
            <a:endParaRPr sz="2000">
              <a:latin typeface="Arial"/>
              <a:cs typeface="Arial"/>
            </a:endParaRPr>
          </a:p>
        </p:txBody>
      </p:sp>
      <p:sp>
        <p:nvSpPr>
          <p:cNvPr id="4" name="object 4"/>
          <p:cNvSpPr/>
          <p:nvPr/>
        </p:nvSpPr>
        <p:spPr>
          <a:xfrm>
            <a:off x="6691883" y="2729483"/>
            <a:ext cx="2279904" cy="3369564"/>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6629400" y="2667050"/>
            <a:ext cx="2247266" cy="3338994"/>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6623050" y="2660586"/>
            <a:ext cx="2265680" cy="3354704"/>
          </a:xfrm>
          <a:custGeom>
            <a:avLst/>
            <a:gdLst/>
            <a:ahLst/>
            <a:cxnLst/>
            <a:rect l="l" t="t" r="r" b="b"/>
            <a:pathLst>
              <a:path w="2265679" h="3354704">
                <a:moveTo>
                  <a:pt x="0" y="3354451"/>
                </a:moveTo>
                <a:lnTo>
                  <a:pt x="2265426" y="3354451"/>
                </a:lnTo>
                <a:lnTo>
                  <a:pt x="2265426" y="0"/>
                </a:lnTo>
                <a:lnTo>
                  <a:pt x="0" y="0"/>
                </a:lnTo>
                <a:lnTo>
                  <a:pt x="0" y="3354451"/>
                </a:lnTo>
                <a:close/>
              </a:path>
            </a:pathLst>
          </a:custGeom>
          <a:ln w="12700">
            <a:solidFill>
              <a:srgbClr val="464646"/>
            </a:solidFill>
          </a:ln>
        </p:spPr>
        <p:txBody>
          <a:bodyPr wrap="square" lIns="0" tIns="0" rIns="0" bIns="0" rtlCol="0"/>
          <a:lstStyle/>
          <a:p>
            <a:endParaRPr/>
          </a:p>
        </p:txBody>
      </p:sp>
      <p:sp>
        <p:nvSpPr>
          <p:cNvPr id="8" name="object 8"/>
          <p:cNvSpPr txBox="1">
            <a:spLocks noGrp="1"/>
          </p:cNvSpPr>
          <p:nvPr>
            <p:ph type="sldNum" sz="quarter" idx="4294967295"/>
          </p:nvPr>
        </p:nvSpPr>
        <p:spPr>
          <a:xfrm>
            <a:off x="8601709" y="6076888"/>
            <a:ext cx="249554" cy="203835"/>
          </a:xfrm>
          <a:prstGeom prst="rect">
            <a:avLst/>
          </a:prstGeom>
        </p:spPr>
        <p:txBody>
          <a:bodyPr vert="horz" wrap="square" lIns="0" tIns="0" rIns="0" bIns="0" rtlCol="0">
            <a:spAutoFit/>
          </a:bodyPr>
          <a:lstStyle/>
          <a:p>
            <a:pPr marL="25400">
              <a:lnSpc>
                <a:spcPts val="1520"/>
              </a:lnSpc>
            </a:pPr>
            <a:fld id="{81D60167-4931-47E6-BA6A-407CBD079E47}" type="slidenum">
              <a:rPr dirty="0"/>
              <a:t>14</a:t>
            </a:fld>
            <a:endParaRPr dirty="0"/>
          </a:p>
        </p:txBody>
      </p:sp>
    </p:spTree>
    <p:extLst>
      <p:ext uri="{BB962C8B-B14F-4D97-AF65-F5344CB8AC3E}">
        <p14:creationId xmlns:p14="http://schemas.microsoft.com/office/powerpoint/2010/main" val="415279379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body" idx="1"/>
          </p:nvPr>
        </p:nvSpPr>
        <p:spPr>
          <a:xfrm>
            <a:off x="155643" y="816789"/>
            <a:ext cx="8395745" cy="6132961"/>
          </a:xfrm>
          <a:prstGeom prst="rect">
            <a:avLst/>
          </a:prstGeom>
        </p:spPr>
        <p:txBody>
          <a:bodyPr vert="horz" wrap="square" lIns="0" tIns="0" rIns="0" bIns="0" rtlCol="0">
            <a:spAutoFit/>
          </a:bodyPr>
          <a:lstStyle/>
          <a:p>
            <a:pPr marL="598805" marR="5080" indent="-342900">
              <a:lnSpc>
                <a:spcPct val="100000"/>
              </a:lnSpc>
              <a:buChar char="•"/>
              <a:tabLst>
                <a:tab pos="598805" algn="l"/>
                <a:tab pos="599440" algn="l"/>
              </a:tabLst>
            </a:pPr>
            <a:r>
              <a:rPr dirty="0"/>
              <a:t>The </a:t>
            </a:r>
            <a:r>
              <a:rPr spc="-5" dirty="0"/>
              <a:t>shape </a:t>
            </a:r>
            <a:r>
              <a:rPr dirty="0"/>
              <a:t>of the </a:t>
            </a:r>
            <a:r>
              <a:rPr spc="-5" dirty="0"/>
              <a:t>volute casing is such that it is </a:t>
            </a:r>
            <a:r>
              <a:rPr spc="-15" dirty="0"/>
              <a:t>wider </a:t>
            </a:r>
            <a:r>
              <a:rPr dirty="0"/>
              <a:t>at the </a:t>
            </a:r>
            <a:r>
              <a:rPr spc="-5" dirty="0"/>
              <a:t>discharge  point than </a:t>
            </a:r>
            <a:r>
              <a:rPr spc="-15" dirty="0"/>
              <a:t>where </a:t>
            </a:r>
            <a:r>
              <a:rPr dirty="0"/>
              <a:t>the </a:t>
            </a:r>
            <a:r>
              <a:rPr spc="-5" dirty="0"/>
              <a:t>liquid is </a:t>
            </a:r>
            <a:r>
              <a:rPr dirty="0"/>
              <a:t>first </a:t>
            </a:r>
            <a:r>
              <a:rPr spc="-5" dirty="0"/>
              <a:t>forced </a:t>
            </a:r>
            <a:r>
              <a:rPr spc="-10" dirty="0"/>
              <a:t>by </a:t>
            </a:r>
            <a:r>
              <a:rPr dirty="0"/>
              <a:t>the </a:t>
            </a:r>
            <a:r>
              <a:rPr spc="-5" dirty="0"/>
              <a:t>impeller against </a:t>
            </a:r>
            <a:r>
              <a:rPr dirty="0"/>
              <a:t>the</a:t>
            </a:r>
            <a:r>
              <a:rPr spc="180" dirty="0"/>
              <a:t> </a:t>
            </a:r>
            <a:r>
              <a:rPr spc="-5" dirty="0"/>
              <a:t>volute.</a:t>
            </a:r>
          </a:p>
          <a:p>
            <a:pPr marL="598805" marR="3024505" indent="-342900">
              <a:lnSpc>
                <a:spcPct val="120000"/>
              </a:lnSpc>
              <a:buChar char="•"/>
              <a:tabLst>
                <a:tab pos="598805" algn="l"/>
                <a:tab pos="599440" algn="l"/>
              </a:tabLst>
            </a:pPr>
            <a:r>
              <a:rPr spc="-5" dirty="0"/>
              <a:t>When </a:t>
            </a:r>
            <a:r>
              <a:rPr dirty="0"/>
              <a:t>the </a:t>
            </a:r>
            <a:r>
              <a:rPr spc="-10" dirty="0"/>
              <a:t>water </a:t>
            </a:r>
            <a:r>
              <a:rPr dirty="0"/>
              <a:t>from the </a:t>
            </a:r>
            <a:r>
              <a:rPr spc="-5" dirty="0"/>
              <a:t>impeller strikes </a:t>
            </a:r>
            <a:r>
              <a:rPr dirty="0"/>
              <a:t>the  </a:t>
            </a:r>
            <a:r>
              <a:rPr spc="-5" dirty="0"/>
              <a:t>side of the volute, </a:t>
            </a:r>
            <a:r>
              <a:rPr dirty="0"/>
              <a:t>the </a:t>
            </a:r>
            <a:r>
              <a:rPr spc="-5" dirty="0"/>
              <a:t>velocity is increased.  </a:t>
            </a:r>
            <a:r>
              <a:rPr dirty="0"/>
              <a:t>This </a:t>
            </a:r>
            <a:r>
              <a:rPr spc="-5" dirty="0"/>
              <a:t>accelerated motion is called “Kinetic  </a:t>
            </a:r>
            <a:r>
              <a:rPr spc="-10" dirty="0"/>
              <a:t>Energy”, which </a:t>
            </a:r>
            <a:r>
              <a:rPr spc="-5" dirty="0"/>
              <a:t>is </a:t>
            </a:r>
            <a:r>
              <a:rPr dirty="0"/>
              <a:t>the </a:t>
            </a:r>
            <a:r>
              <a:rPr spc="-5" dirty="0"/>
              <a:t>energy in</a:t>
            </a:r>
            <a:r>
              <a:rPr spc="80" dirty="0"/>
              <a:t> </a:t>
            </a:r>
            <a:r>
              <a:rPr spc="-5" dirty="0"/>
              <a:t>motion.</a:t>
            </a:r>
          </a:p>
          <a:p>
            <a:pPr marL="598805" marR="3319779" indent="-342900">
              <a:lnSpc>
                <a:spcPct val="120000"/>
              </a:lnSpc>
              <a:buChar char="•"/>
              <a:tabLst>
                <a:tab pos="598805" algn="l"/>
                <a:tab pos="599440" algn="l"/>
              </a:tabLst>
            </a:pPr>
            <a:r>
              <a:rPr dirty="0"/>
              <a:t>The </a:t>
            </a:r>
            <a:r>
              <a:rPr spc="-5" dirty="0"/>
              <a:t>shape </a:t>
            </a:r>
            <a:r>
              <a:rPr dirty="0"/>
              <a:t>of the </a:t>
            </a:r>
            <a:r>
              <a:rPr spc="-5" dirty="0"/>
              <a:t>volute permits </a:t>
            </a:r>
            <a:r>
              <a:rPr dirty="0"/>
              <a:t>the</a:t>
            </a:r>
            <a:r>
              <a:rPr spc="-40" dirty="0"/>
              <a:t> </a:t>
            </a:r>
            <a:r>
              <a:rPr spc="-5" dirty="0"/>
              <a:t>liquid  </a:t>
            </a:r>
            <a:r>
              <a:rPr dirty="0"/>
              <a:t>to </a:t>
            </a:r>
            <a:r>
              <a:rPr spc="-10" dirty="0"/>
              <a:t>expand, </a:t>
            </a:r>
            <a:r>
              <a:rPr spc="-15" dirty="0"/>
              <a:t>which slows down </a:t>
            </a:r>
            <a:r>
              <a:rPr dirty="0"/>
              <a:t>the </a:t>
            </a:r>
            <a:r>
              <a:rPr spc="-5" dirty="0"/>
              <a:t>motion  </a:t>
            </a:r>
            <a:r>
              <a:rPr dirty="0"/>
              <a:t>of the </a:t>
            </a:r>
            <a:r>
              <a:rPr spc="-5" dirty="0"/>
              <a:t>liquid. </a:t>
            </a:r>
            <a:r>
              <a:rPr dirty="0"/>
              <a:t>As </a:t>
            </a:r>
            <a:r>
              <a:rPr spc="-5" dirty="0"/>
              <a:t>soon </a:t>
            </a:r>
            <a:r>
              <a:rPr spc="-10" dirty="0"/>
              <a:t>as </a:t>
            </a:r>
            <a:r>
              <a:rPr dirty="0"/>
              <a:t>the </a:t>
            </a:r>
            <a:r>
              <a:rPr spc="-5" dirty="0"/>
              <a:t>liquid </a:t>
            </a:r>
            <a:r>
              <a:rPr spc="-15" dirty="0"/>
              <a:t>slows  down </a:t>
            </a:r>
            <a:r>
              <a:rPr spc="-5" dirty="0"/>
              <a:t>inside </a:t>
            </a:r>
            <a:r>
              <a:rPr dirty="0"/>
              <a:t>the </a:t>
            </a:r>
            <a:r>
              <a:rPr spc="-5" dirty="0"/>
              <a:t>volute, Kinetic Energy is  transformed into pressure. </a:t>
            </a:r>
            <a:r>
              <a:rPr dirty="0"/>
              <a:t>This</a:t>
            </a:r>
            <a:r>
              <a:rPr spc="20" dirty="0"/>
              <a:t> </a:t>
            </a:r>
            <a:r>
              <a:rPr spc="-5" dirty="0"/>
              <a:t>pressure</a:t>
            </a:r>
          </a:p>
          <a:p>
            <a:pPr marL="598805" marR="2686050">
              <a:lnSpc>
                <a:spcPts val="2590"/>
              </a:lnSpc>
              <a:spcBef>
                <a:spcPts val="160"/>
              </a:spcBef>
            </a:pPr>
            <a:r>
              <a:rPr spc="-5" dirty="0"/>
              <a:t>then forces </a:t>
            </a:r>
            <a:r>
              <a:rPr dirty="0"/>
              <a:t>the </a:t>
            </a:r>
            <a:r>
              <a:rPr spc="-5" dirty="0"/>
              <a:t>liquid out </a:t>
            </a:r>
            <a:r>
              <a:rPr dirty="0"/>
              <a:t>of the </a:t>
            </a:r>
            <a:r>
              <a:rPr spc="-5" dirty="0"/>
              <a:t>pump discharge  nozzle into </a:t>
            </a:r>
            <a:r>
              <a:rPr dirty="0"/>
              <a:t>the </a:t>
            </a:r>
            <a:r>
              <a:rPr spc="-5" dirty="0"/>
              <a:t>outlet pipe</a:t>
            </a:r>
            <a:r>
              <a:rPr spc="-15" dirty="0"/>
              <a:t> </a:t>
            </a:r>
            <a:r>
              <a:rPr spc="-5" dirty="0"/>
              <a:t>lines.</a:t>
            </a:r>
          </a:p>
        </p:txBody>
      </p:sp>
      <p:sp>
        <p:nvSpPr>
          <p:cNvPr id="4" name="object 4"/>
          <p:cNvSpPr/>
          <p:nvPr/>
        </p:nvSpPr>
        <p:spPr>
          <a:xfrm>
            <a:off x="6170676" y="2741676"/>
            <a:ext cx="2973324" cy="3279648"/>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6053944" y="2741676"/>
            <a:ext cx="3042533" cy="3275355"/>
          </a:xfrm>
          <a:prstGeom prst="rect">
            <a:avLst/>
          </a:prstGeom>
          <a:blipFill>
            <a:blip r:embed="rId3" cstate="print"/>
            <a:stretch>
              <a:fillRect/>
            </a:stretch>
          </a:blipFill>
        </p:spPr>
        <p:txBody>
          <a:bodyPr wrap="square" lIns="0" tIns="0" rIns="0" bIns="0" rtlCol="0"/>
          <a:lstStyle/>
          <a:p>
            <a:endParaRPr/>
          </a:p>
        </p:txBody>
      </p:sp>
      <p:sp>
        <p:nvSpPr>
          <p:cNvPr id="9" name="Rectangle 8"/>
          <p:cNvSpPr/>
          <p:nvPr/>
        </p:nvSpPr>
        <p:spPr>
          <a:xfrm>
            <a:off x="3039941" y="232014"/>
            <a:ext cx="5811078" cy="584775"/>
          </a:xfrm>
          <a:prstGeom prst="rect">
            <a:avLst/>
          </a:prstGeom>
        </p:spPr>
        <p:txBody>
          <a:bodyPr wrap="none">
            <a:spAutoFit/>
          </a:bodyPr>
          <a:lstStyle/>
          <a:p>
            <a:r>
              <a:rPr lang="en-US" sz="3200" spc="-5" dirty="0"/>
              <a:t>Operation </a:t>
            </a:r>
            <a:r>
              <a:rPr lang="en-US" sz="3200" dirty="0"/>
              <a:t>Principals</a:t>
            </a:r>
            <a:r>
              <a:rPr lang="en-US" sz="3200" spc="-65" dirty="0"/>
              <a:t> </a:t>
            </a:r>
            <a:r>
              <a:rPr lang="en-US" sz="3200" spc="-5" dirty="0"/>
              <a:t>continued…..</a:t>
            </a:r>
            <a:endParaRPr lang="en-US" sz="3200" dirty="0"/>
          </a:p>
        </p:txBody>
      </p:sp>
    </p:spTree>
    <p:extLst>
      <p:ext uri="{BB962C8B-B14F-4D97-AF65-F5344CB8AC3E}">
        <p14:creationId xmlns:p14="http://schemas.microsoft.com/office/powerpoint/2010/main" val="67287389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600">
                <a:solidFill>
                  <a:schemeClr val="tx1"/>
                </a:solidFill>
                <a:latin typeface="Times New Roman" panose="02020603050405020304" pitchFamily="18" charset="0"/>
              </a:defRPr>
            </a:lvl1pPr>
            <a:lvl2pPr marL="742950" indent="-285750" eaLnBrk="0" hangingPunct="0">
              <a:defRPr sz="3600">
                <a:solidFill>
                  <a:schemeClr val="tx1"/>
                </a:solidFill>
                <a:latin typeface="Times New Roman" panose="02020603050405020304" pitchFamily="18" charset="0"/>
              </a:defRPr>
            </a:lvl2pPr>
            <a:lvl3pPr marL="1143000" indent="-228600" eaLnBrk="0" hangingPunct="0">
              <a:defRPr sz="3600">
                <a:solidFill>
                  <a:schemeClr val="tx1"/>
                </a:solidFill>
                <a:latin typeface="Times New Roman" panose="02020603050405020304" pitchFamily="18" charset="0"/>
              </a:defRPr>
            </a:lvl3pPr>
            <a:lvl4pPr marL="1600200" indent="-228600" eaLnBrk="0" hangingPunct="0">
              <a:defRPr sz="3600">
                <a:solidFill>
                  <a:schemeClr val="tx1"/>
                </a:solidFill>
                <a:latin typeface="Times New Roman" panose="02020603050405020304" pitchFamily="18" charset="0"/>
              </a:defRPr>
            </a:lvl4pPr>
            <a:lvl5pPr marL="2057400" indent="-228600" eaLnBrk="0" hangingPunct="0">
              <a:defRPr sz="36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a:solidFill>
                  <a:schemeClr val="tx1"/>
                </a:solidFill>
                <a:latin typeface="Times New Roman" panose="02020603050405020304" pitchFamily="18" charset="0"/>
              </a:defRPr>
            </a:lvl9pPr>
          </a:lstStyle>
          <a:p>
            <a:pPr eaLnBrk="1" hangingPunct="1"/>
            <a:fld id="{B58052E1-B29E-4B57-9E64-D117F2DDB17B}" type="slidenum">
              <a:rPr lang="en-US" sz="1400"/>
              <a:pPr eaLnBrk="1" hangingPunct="1"/>
              <a:t>16</a:t>
            </a:fld>
            <a:endParaRPr lang="en-US" sz="1400"/>
          </a:p>
        </p:txBody>
      </p:sp>
      <p:graphicFrame>
        <p:nvGraphicFramePr>
          <p:cNvPr id="24579" name="Object 4"/>
          <p:cNvGraphicFramePr>
            <a:graphicFrameLocks noGrp="1" noChangeAspect="1"/>
          </p:cNvGraphicFramePr>
          <p:nvPr>
            <p:ph/>
            <p:extLst>
              <p:ext uri="{D42A27DB-BD31-4B8C-83A1-F6EECF244321}">
                <p14:modId xmlns:p14="http://schemas.microsoft.com/office/powerpoint/2010/main" val="3128380677"/>
              </p:ext>
            </p:extLst>
          </p:nvPr>
        </p:nvGraphicFramePr>
        <p:xfrm>
          <a:off x="1147763" y="0"/>
          <a:ext cx="6699250" cy="6858000"/>
        </p:xfrm>
        <a:graphic>
          <a:graphicData uri="http://schemas.openxmlformats.org/presentationml/2006/ole">
            <mc:AlternateContent xmlns:mc="http://schemas.openxmlformats.org/markup-compatibility/2006">
              <mc:Choice xmlns:v="urn:schemas-microsoft-com:vml" Requires="v">
                <p:oleObj spid="_x0000_s36873" name="Image" r:id="rId3" imgW="19263492" imgH="19720635" progId="Photoshop.Image.7">
                  <p:embed/>
                </p:oleObj>
              </mc:Choice>
              <mc:Fallback>
                <p:oleObj name="Image" r:id="rId3" imgW="19263492" imgH="19720635" progId="Photoshop.Image.7">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7763" y="0"/>
                        <a:ext cx="6699250" cy="6858000"/>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a:ln>
                        <a:noFill/>
                      </a:ln>
                      <a:effectLst/>
                      <a:extLst/>
                    </p:spPr>
                  </p:pic>
                </p:oleObj>
              </mc:Fallback>
            </mc:AlternateContent>
          </a:graphicData>
        </a:graphic>
      </p:graphicFrame>
      <p:sp>
        <p:nvSpPr>
          <p:cNvPr id="24580" name="Text Box 6"/>
          <p:cNvSpPr txBox="1">
            <a:spLocks noChangeArrowheads="1"/>
          </p:cNvSpPr>
          <p:nvPr/>
        </p:nvSpPr>
        <p:spPr bwMode="auto">
          <a:xfrm>
            <a:off x="7840044" y="3849461"/>
            <a:ext cx="1604846" cy="1569660"/>
          </a:xfrm>
          <a:prstGeom prst="rect">
            <a:avLst/>
          </a:prstGeom>
          <a:solidFill>
            <a:srgbClr val="00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3600">
                <a:solidFill>
                  <a:schemeClr val="tx1"/>
                </a:solidFill>
                <a:latin typeface="Times New Roman" panose="02020603050405020304" pitchFamily="18" charset="0"/>
              </a:defRPr>
            </a:lvl1pPr>
            <a:lvl2pPr marL="742950" indent="-285750" eaLnBrk="0" hangingPunct="0">
              <a:defRPr sz="3600">
                <a:solidFill>
                  <a:schemeClr val="tx1"/>
                </a:solidFill>
                <a:latin typeface="Times New Roman" panose="02020603050405020304" pitchFamily="18" charset="0"/>
              </a:defRPr>
            </a:lvl2pPr>
            <a:lvl3pPr marL="1143000" indent="-228600" eaLnBrk="0" hangingPunct="0">
              <a:defRPr sz="3600">
                <a:solidFill>
                  <a:schemeClr val="tx1"/>
                </a:solidFill>
                <a:latin typeface="Times New Roman" panose="02020603050405020304" pitchFamily="18" charset="0"/>
              </a:defRPr>
            </a:lvl3pPr>
            <a:lvl4pPr marL="1600200" indent="-228600" eaLnBrk="0" hangingPunct="0">
              <a:defRPr sz="3600">
                <a:solidFill>
                  <a:schemeClr val="tx1"/>
                </a:solidFill>
                <a:latin typeface="Times New Roman" panose="02020603050405020304" pitchFamily="18" charset="0"/>
              </a:defRPr>
            </a:lvl4pPr>
            <a:lvl5pPr marL="2057400" indent="-228600" eaLnBrk="0" hangingPunct="0">
              <a:defRPr sz="36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a:solidFill>
                  <a:schemeClr val="tx1"/>
                </a:solidFill>
                <a:latin typeface="Times New Roman" panose="02020603050405020304" pitchFamily="18" charset="0"/>
              </a:defRPr>
            </a:lvl9pPr>
          </a:lstStyle>
          <a:p>
            <a:pPr eaLnBrk="1" hangingPunct="1"/>
            <a:r>
              <a:rPr lang="en-US" sz="2400" b="1" dirty="0">
                <a:solidFill>
                  <a:srgbClr val="FF0000"/>
                </a:solidFill>
              </a:rPr>
              <a:t>C/P </a:t>
            </a:r>
            <a:r>
              <a:rPr lang="en-US" sz="2400" b="1" dirty="0" smtClean="0">
                <a:solidFill>
                  <a:srgbClr val="FF0000"/>
                </a:solidFill>
              </a:rPr>
              <a:t>connected  </a:t>
            </a:r>
            <a:r>
              <a:rPr lang="en-US" sz="2400" b="1" dirty="0">
                <a:solidFill>
                  <a:srgbClr val="FF0000"/>
                </a:solidFill>
              </a:rPr>
              <a:t>with SP and DP</a:t>
            </a:r>
          </a:p>
        </p:txBody>
      </p:sp>
      <p:sp>
        <p:nvSpPr>
          <p:cNvPr id="24581" name="Oval 7"/>
          <p:cNvSpPr>
            <a:spLocks noChangeArrowheads="1"/>
          </p:cNvSpPr>
          <p:nvPr/>
        </p:nvSpPr>
        <p:spPr bwMode="auto">
          <a:xfrm>
            <a:off x="1752600" y="4038600"/>
            <a:ext cx="685800" cy="533400"/>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3600">
                <a:solidFill>
                  <a:schemeClr val="tx1"/>
                </a:solidFill>
                <a:latin typeface="Times New Roman" panose="02020603050405020304" pitchFamily="18" charset="0"/>
              </a:defRPr>
            </a:lvl1pPr>
            <a:lvl2pPr marL="742950" indent="-285750" eaLnBrk="0" hangingPunct="0">
              <a:defRPr sz="3600">
                <a:solidFill>
                  <a:schemeClr val="tx1"/>
                </a:solidFill>
                <a:latin typeface="Times New Roman" panose="02020603050405020304" pitchFamily="18" charset="0"/>
              </a:defRPr>
            </a:lvl2pPr>
            <a:lvl3pPr marL="1143000" indent="-228600" eaLnBrk="0" hangingPunct="0">
              <a:defRPr sz="3600">
                <a:solidFill>
                  <a:schemeClr val="tx1"/>
                </a:solidFill>
                <a:latin typeface="Times New Roman" panose="02020603050405020304" pitchFamily="18" charset="0"/>
              </a:defRPr>
            </a:lvl3pPr>
            <a:lvl4pPr marL="1600200" indent="-228600" eaLnBrk="0" hangingPunct="0">
              <a:defRPr sz="3600">
                <a:solidFill>
                  <a:schemeClr val="tx1"/>
                </a:solidFill>
                <a:latin typeface="Times New Roman" panose="02020603050405020304" pitchFamily="18" charset="0"/>
              </a:defRPr>
            </a:lvl4pPr>
            <a:lvl5pPr marL="2057400" indent="-228600" eaLnBrk="0" hangingPunct="0">
              <a:defRPr sz="36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a:solidFill>
                  <a:schemeClr val="tx1"/>
                </a:solidFill>
                <a:latin typeface="Times New Roman" panose="02020603050405020304" pitchFamily="18" charset="0"/>
              </a:defRPr>
            </a:lvl9pPr>
          </a:lstStyle>
          <a:p>
            <a:pPr eaLnBrk="1" hangingPunct="1"/>
            <a:endParaRPr lang="en-US"/>
          </a:p>
        </p:txBody>
      </p:sp>
      <p:sp>
        <p:nvSpPr>
          <p:cNvPr id="24582" name="Oval 8"/>
          <p:cNvSpPr>
            <a:spLocks noChangeArrowheads="1"/>
          </p:cNvSpPr>
          <p:nvPr/>
        </p:nvSpPr>
        <p:spPr bwMode="auto">
          <a:xfrm>
            <a:off x="5410200" y="1371600"/>
            <a:ext cx="1219200" cy="533400"/>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3600">
                <a:solidFill>
                  <a:schemeClr val="tx1"/>
                </a:solidFill>
                <a:latin typeface="Times New Roman" panose="02020603050405020304" pitchFamily="18" charset="0"/>
              </a:defRPr>
            </a:lvl1pPr>
            <a:lvl2pPr marL="742950" indent="-285750" eaLnBrk="0" hangingPunct="0">
              <a:defRPr sz="3600">
                <a:solidFill>
                  <a:schemeClr val="tx1"/>
                </a:solidFill>
                <a:latin typeface="Times New Roman" panose="02020603050405020304" pitchFamily="18" charset="0"/>
              </a:defRPr>
            </a:lvl2pPr>
            <a:lvl3pPr marL="1143000" indent="-228600" eaLnBrk="0" hangingPunct="0">
              <a:defRPr sz="3600">
                <a:solidFill>
                  <a:schemeClr val="tx1"/>
                </a:solidFill>
                <a:latin typeface="Times New Roman" panose="02020603050405020304" pitchFamily="18" charset="0"/>
              </a:defRPr>
            </a:lvl3pPr>
            <a:lvl4pPr marL="1600200" indent="-228600" eaLnBrk="0" hangingPunct="0">
              <a:defRPr sz="3600">
                <a:solidFill>
                  <a:schemeClr val="tx1"/>
                </a:solidFill>
                <a:latin typeface="Times New Roman" panose="02020603050405020304" pitchFamily="18" charset="0"/>
              </a:defRPr>
            </a:lvl4pPr>
            <a:lvl5pPr marL="2057400" indent="-228600" eaLnBrk="0" hangingPunct="0">
              <a:defRPr sz="36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a:solidFill>
                  <a:schemeClr val="tx1"/>
                </a:solidFill>
                <a:latin typeface="Times New Roman" panose="02020603050405020304" pitchFamily="18" charset="0"/>
              </a:defRPr>
            </a:lvl9pPr>
          </a:lstStyle>
          <a:p>
            <a:pPr eaLnBrk="1" hangingPunct="1"/>
            <a:endParaRPr lang="en-US"/>
          </a:p>
        </p:txBody>
      </p:sp>
      <p:sp>
        <p:nvSpPr>
          <p:cNvPr id="24583" name="Oval 9"/>
          <p:cNvSpPr>
            <a:spLocks noChangeArrowheads="1"/>
          </p:cNvSpPr>
          <p:nvPr/>
        </p:nvSpPr>
        <p:spPr bwMode="auto">
          <a:xfrm>
            <a:off x="3429000" y="2438400"/>
            <a:ext cx="685800" cy="533400"/>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3600">
                <a:solidFill>
                  <a:schemeClr val="tx1"/>
                </a:solidFill>
                <a:latin typeface="Times New Roman" panose="02020603050405020304" pitchFamily="18" charset="0"/>
              </a:defRPr>
            </a:lvl1pPr>
            <a:lvl2pPr marL="742950" indent="-285750" eaLnBrk="0" hangingPunct="0">
              <a:defRPr sz="3600">
                <a:solidFill>
                  <a:schemeClr val="tx1"/>
                </a:solidFill>
                <a:latin typeface="Times New Roman" panose="02020603050405020304" pitchFamily="18" charset="0"/>
              </a:defRPr>
            </a:lvl2pPr>
            <a:lvl3pPr marL="1143000" indent="-228600" eaLnBrk="0" hangingPunct="0">
              <a:defRPr sz="3600">
                <a:solidFill>
                  <a:schemeClr val="tx1"/>
                </a:solidFill>
                <a:latin typeface="Times New Roman" panose="02020603050405020304" pitchFamily="18" charset="0"/>
              </a:defRPr>
            </a:lvl3pPr>
            <a:lvl4pPr marL="1600200" indent="-228600" eaLnBrk="0" hangingPunct="0">
              <a:defRPr sz="3600">
                <a:solidFill>
                  <a:schemeClr val="tx1"/>
                </a:solidFill>
                <a:latin typeface="Times New Roman" panose="02020603050405020304" pitchFamily="18" charset="0"/>
              </a:defRPr>
            </a:lvl4pPr>
            <a:lvl5pPr marL="2057400" indent="-228600" eaLnBrk="0" hangingPunct="0">
              <a:defRPr sz="36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a:solidFill>
                  <a:schemeClr val="tx1"/>
                </a:solidFill>
                <a:latin typeface="Times New Roman" panose="02020603050405020304" pitchFamily="18" charset="0"/>
              </a:defRPr>
            </a:lvl9pPr>
          </a:lstStyle>
          <a:p>
            <a:pPr eaLnBrk="1" hangingPunct="1"/>
            <a:endParaRPr lang="en-US"/>
          </a:p>
        </p:txBody>
      </p:sp>
      <p:sp>
        <p:nvSpPr>
          <p:cNvPr id="24584" name="Oval 10"/>
          <p:cNvSpPr>
            <a:spLocks noChangeArrowheads="1"/>
          </p:cNvSpPr>
          <p:nvPr/>
        </p:nvSpPr>
        <p:spPr bwMode="auto">
          <a:xfrm>
            <a:off x="5257800" y="4038600"/>
            <a:ext cx="685800" cy="533400"/>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3600">
                <a:solidFill>
                  <a:schemeClr val="tx1"/>
                </a:solidFill>
                <a:latin typeface="Times New Roman" panose="02020603050405020304" pitchFamily="18" charset="0"/>
              </a:defRPr>
            </a:lvl1pPr>
            <a:lvl2pPr marL="742950" indent="-285750" eaLnBrk="0" hangingPunct="0">
              <a:defRPr sz="3600">
                <a:solidFill>
                  <a:schemeClr val="tx1"/>
                </a:solidFill>
                <a:latin typeface="Times New Roman" panose="02020603050405020304" pitchFamily="18" charset="0"/>
              </a:defRPr>
            </a:lvl2pPr>
            <a:lvl3pPr marL="1143000" indent="-228600" eaLnBrk="0" hangingPunct="0">
              <a:defRPr sz="3600">
                <a:solidFill>
                  <a:schemeClr val="tx1"/>
                </a:solidFill>
                <a:latin typeface="Times New Roman" panose="02020603050405020304" pitchFamily="18" charset="0"/>
              </a:defRPr>
            </a:lvl3pPr>
            <a:lvl4pPr marL="1600200" indent="-228600" eaLnBrk="0" hangingPunct="0">
              <a:defRPr sz="3600">
                <a:solidFill>
                  <a:schemeClr val="tx1"/>
                </a:solidFill>
                <a:latin typeface="Times New Roman" panose="02020603050405020304" pitchFamily="18" charset="0"/>
              </a:defRPr>
            </a:lvl4pPr>
            <a:lvl5pPr marL="2057400" indent="-228600" eaLnBrk="0" hangingPunct="0">
              <a:defRPr sz="36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a:solidFill>
                  <a:schemeClr val="tx1"/>
                </a:solidFill>
                <a:latin typeface="Times New Roman" panose="02020603050405020304" pitchFamily="18" charset="0"/>
              </a:defRPr>
            </a:lvl9pPr>
          </a:lstStyle>
          <a:p>
            <a:pPr eaLnBrk="1" hangingPunct="1"/>
            <a:endParaRPr lang="en-US"/>
          </a:p>
        </p:txBody>
      </p:sp>
      <p:sp>
        <p:nvSpPr>
          <p:cNvPr id="24585" name="Oval 11"/>
          <p:cNvSpPr>
            <a:spLocks noChangeArrowheads="1"/>
          </p:cNvSpPr>
          <p:nvPr/>
        </p:nvSpPr>
        <p:spPr bwMode="auto">
          <a:xfrm>
            <a:off x="5867400" y="3810000"/>
            <a:ext cx="685800" cy="533400"/>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3600">
                <a:solidFill>
                  <a:schemeClr val="tx1"/>
                </a:solidFill>
                <a:latin typeface="Times New Roman" panose="02020603050405020304" pitchFamily="18" charset="0"/>
              </a:defRPr>
            </a:lvl1pPr>
            <a:lvl2pPr marL="742950" indent="-285750" eaLnBrk="0" hangingPunct="0">
              <a:defRPr sz="3600">
                <a:solidFill>
                  <a:schemeClr val="tx1"/>
                </a:solidFill>
                <a:latin typeface="Times New Roman" panose="02020603050405020304" pitchFamily="18" charset="0"/>
              </a:defRPr>
            </a:lvl2pPr>
            <a:lvl3pPr marL="1143000" indent="-228600" eaLnBrk="0" hangingPunct="0">
              <a:defRPr sz="3600">
                <a:solidFill>
                  <a:schemeClr val="tx1"/>
                </a:solidFill>
                <a:latin typeface="Times New Roman" panose="02020603050405020304" pitchFamily="18" charset="0"/>
              </a:defRPr>
            </a:lvl3pPr>
            <a:lvl4pPr marL="1600200" indent="-228600" eaLnBrk="0" hangingPunct="0">
              <a:defRPr sz="3600">
                <a:solidFill>
                  <a:schemeClr val="tx1"/>
                </a:solidFill>
                <a:latin typeface="Times New Roman" panose="02020603050405020304" pitchFamily="18" charset="0"/>
              </a:defRPr>
            </a:lvl4pPr>
            <a:lvl5pPr marL="2057400" indent="-228600" eaLnBrk="0" hangingPunct="0">
              <a:defRPr sz="36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a:solidFill>
                  <a:schemeClr val="tx1"/>
                </a:solidFill>
                <a:latin typeface="Times New Roman" panose="02020603050405020304" pitchFamily="18" charset="0"/>
              </a:defRPr>
            </a:lvl9pPr>
          </a:lstStyle>
          <a:p>
            <a:pPr eaLnBrk="1" hangingPunct="1"/>
            <a:endParaRPr lang="en-US"/>
          </a:p>
        </p:txBody>
      </p:sp>
      <p:sp>
        <p:nvSpPr>
          <p:cNvPr id="24586" name="Oval 12"/>
          <p:cNvSpPr>
            <a:spLocks noChangeArrowheads="1"/>
          </p:cNvSpPr>
          <p:nvPr/>
        </p:nvSpPr>
        <p:spPr bwMode="auto">
          <a:xfrm>
            <a:off x="3429000" y="1905000"/>
            <a:ext cx="3810000" cy="762000"/>
          </a:xfrm>
          <a:prstGeom prst="ellipse">
            <a:avLst/>
          </a:prstGeom>
          <a:noFill/>
          <a:ln w="38100">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3600">
                <a:solidFill>
                  <a:schemeClr val="tx1"/>
                </a:solidFill>
                <a:latin typeface="Times New Roman" panose="02020603050405020304" pitchFamily="18" charset="0"/>
              </a:defRPr>
            </a:lvl1pPr>
            <a:lvl2pPr marL="742950" indent="-285750" eaLnBrk="0" hangingPunct="0">
              <a:defRPr sz="3600">
                <a:solidFill>
                  <a:schemeClr val="tx1"/>
                </a:solidFill>
                <a:latin typeface="Times New Roman" panose="02020603050405020304" pitchFamily="18" charset="0"/>
              </a:defRPr>
            </a:lvl2pPr>
            <a:lvl3pPr marL="1143000" indent="-228600" eaLnBrk="0" hangingPunct="0">
              <a:defRPr sz="3600">
                <a:solidFill>
                  <a:schemeClr val="tx1"/>
                </a:solidFill>
                <a:latin typeface="Times New Roman" panose="02020603050405020304" pitchFamily="18" charset="0"/>
              </a:defRPr>
            </a:lvl3pPr>
            <a:lvl4pPr marL="1600200" indent="-228600" eaLnBrk="0" hangingPunct="0">
              <a:defRPr sz="3600">
                <a:solidFill>
                  <a:schemeClr val="tx1"/>
                </a:solidFill>
                <a:latin typeface="Times New Roman" panose="02020603050405020304" pitchFamily="18" charset="0"/>
              </a:defRPr>
            </a:lvl4pPr>
            <a:lvl5pPr marL="2057400" indent="-228600" eaLnBrk="0" hangingPunct="0">
              <a:defRPr sz="36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a:solidFill>
                  <a:schemeClr val="tx1"/>
                </a:solidFill>
                <a:latin typeface="Times New Roman" panose="02020603050405020304" pitchFamily="18" charset="0"/>
              </a:defRPr>
            </a:lvl9pPr>
          </a:lstStyle>
          <a:p>
            <a:pPr eaLnBrk="1" hangingPunct="1"/>
            <a:endParaRPr lang="en-US"/>
          </a:p>
        </p:txBody>
      </p:sp>
      <p:sp>
        <p:nvSpPr>
          <p:cNvPr id="24587" name="Oval 13"/>
          <p:cNvSpPr>
            <a:spLocks noChangeArrowheads="1"/>
          </p:cNvSpPr>
          <p:nvPr/>
        </p:nvSpPr>
        <p:spPr bwMode="auto">
          <a:xfrm>
            <a:off x="1600200" y="2667000"/>
            <a:ext cx="1981200" cy="685800"/>
          </a:xfrm>
          <a:prstGeom prst="ellipse">
            <a:avLst/>
          </a:prstGeom>
          <a:noFill/>
          <a:ln w="38100">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3600">
                <a:solidFill>
                  <a:schemeClr val="tx1"/>
                </a:solidFill>
                <a:latin typeface="Times New Roman" panose="02020603050405020304" pitchFamily="18" charset="0"/>
              </a:defRPr>
            </a:lvl1pPr>
            <a:lvl2pPr marL="742950" indent="-285750" eaLnBrk="0" hangingPunct="0">
              <a:defRPr sz="3600">
                <a:solidFill>
                  <a:schemeClr val="tx1"/>
                </a:solidFill>
                <a:latin typeface="Times New Roman" panose="02020603050405020304" pitchFamily="18" charset="0"/>
              </a:defRPr>
            </a:lvl2pPr>
            <a:lvl3pPr marL="1143000" indent="-228600" eaLnBrk="0" hangingPunct="0">
              <a:defRPr sz="3600">
                <a:solidFill>
                  <a:schemeClr val="tx1"/>
                </a:solidFill>
                <a:latin typeface="Times New Roman" panose="02020603050405020304" pitchFamily="18" charset="0"/>
              </a:defRPr>
            </a:lvl3pPr>
            <a:lvl4pPr marL="1600200" indent="-228600" eaLnBrk="0" hangingPunct="0">
              <a:defRPr sz="3600">
                <a:solidFill>
                  <a:schemeClr val="tx1"/>
                </a:solidFill>
                <a:latin typeface="Times New Roman" panose="02020603050405020304" pitchFamily="18" charset="0"/>
              </a:defRPr>
            </a:lvl4pPr>
            <a:lvl5pPr marL="2057400" indent="-228600" eaLnBrk="0" hangingPunct="0">
              <a:defRPr sz="36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a:solidFill>
                  <a:schemeClr val="tx1"/>
                </a:solidFill>
                <a:latin typeface="Times New Roman" panose="02020603050405020304" pitchFamily="18" charset="0"/>
              </a:defRPr>
            </a:lvl9pPr>
          </a:lstStyle>
          <a:p>
            <a:pPr eaLnBrk="1" hangingPunct="1"/>
            <a:endParaRPr lang="en-US"/>
          </a:p>
        </p:txBody>
      </p:sp>
      <p:sp>
        <p:nvSpPr>
          <p:cNvPr id="24588" name="Oval 14"/>
          <p:cNvSpPr>
            <a:spLocks noChangeArrowheads="1"/>
          </p:cNvSpPr>
          <p:nvPr/>
        </p:nvSpPr>
        <p:spPr bwMode="auto">
          <a:xfrm>
            <a:off x="6096000" y="762000"/>
            <a:ext cx="1219200" cy="381000"/>
          </a:xfrm>
          <a:prstGeom prst="ellipse">
            <a:avLst/>
          </a:prstGeom>
          <a:noFill/>
          <a:ln w="38100">
            <a:solidFill>
              <a:srgbClr val="66FF33"/>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3600">
                <a:solidFill>
                  <a:schemeClr val="tx1"/>
                </a:solidFill>
                <a:latin typeface="Times New Roman" panose="02020603050405020304" pitchFamily="18" charset="0"/>
              </a:defRPr>
            </a:lvl1pPr>
            <a:lvl2pPr marL="742950" indent="-285750" eaLnBrk="0" hangingPunct="0">
              <a:defRPr sz="3600">
                <a:solidFill>
                  <a:schemeClr val="tx1"/>
                </a:solidFill>
                <a:latin typeface="Times New Roman" panose="02020603050405020304" pitchFamily="18" charset="0"/>
              </a:defRPr>
            </a:lvl2pPr>
            <a:lvl3pPr marL="1143000" indent="-228600" eaLnBrk="0" hangingPunct="0">
              <a:defRPr sz="3600">
                <a:solidFill>
                  <a:schemeClr val="tx1"/>
                </a:solidFill>
                <a:latin typeface="Times New Roman" panose="02020603050405020304" pitchFamily="18" charset="0"/>
              </a:defRPr>
            </a:lvl3pPr>
            <a:lvl4pPr marL="1600200" indent="-228600" eaLnBrk="0" hangingPunct="0">
              <a:defRPr sz="3600">
                <a:solidFill>
                  <a:schemeClr val="tx1"/>
                </a:solidFill>
                <a:latin typeface="Times New Roman" panose="02020603050405020304" pitchFamily="18" charset="0"/>
              </a:defRPr>
            </a:lvl4pPr>
            <a:lvl5pPr marL="2057400" indent="-228600" eaLnBrk="0" hangingPunct="0">
              <a:defRPr sz="36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a:solidFill>
                  <a:schemeClr val="tx1"/>
                </a:solidFill>
                <a:latin typeface="Times New Roman" panose="02020603050405020304" pitchFamily="18" charset="0"/>
              </a:defRPr>
            </a:lvl9pPr>
          </a:lstStyle>
          <a:p>
            <a:pPr eaLnBrk="1" hangingPunct="1"/>
            <a:endParaRPr lang="en-US"/>
          </a:p>
        </p:txBody>
      </p:sp>
      <p:sp>
        <p:nvSpPr>
          <p:cNvPr id="24589" name="Oval 15"/>
          <p:cNvSpPr>
            <a:spLocks noChangeArrowheads="1"/>
          </p:cNvSpPr>
          <p:nvPr/>
        </p:nvSpPr>
        <p:spPr bwMode="auto">
          <a:xfrm>
            <a:off x="1447800" y="5257800"/>
            <a:ext cx="1066800" cy="1447800"/>
          </a:xfrm>
          <a:prstGeom prst="ellipse">
            <a:avLst/>
          </a:prstGeom>
          <a:noFill/>
          <a:ln w="38100">
            <a:solidFill>
              <a:srgbClr val="66FF33"/>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3600">
                <a:solidFill>
                  <a:schemeClr val="tx1"/>
                </a:solidFill>
                <a:latin typeface="Times New Roman" panose="02020603050405020304" pitchFamily="18" charset="0"/>
              </a:defRPr>
            </a:lvl1pPr>
            <a:lvl2pPr marL="742950" indent="-285750" eaLnBrk="0" hangingPunct="0">
              <a:defRPr sz="3600">
                <a:solidFill>
                  <a:schemeClr val="tx1"/>
                </a:solidFill>
                <a:latin typeface="Times New Roman" panose="02020603050405020304" pitchFamily="18" charset="0"/>
              </a:defRPr>
            </a:lvl2pPr>
            <a:lvl3pPr marL="1143000" indent="-228600" eaLnBrk="0" hangingPunct="0">
              <a:defRPr sz="3600">
                <a:solidFill>
                  <a:schemeClr val="tx1"/>
                </a:solidFill>
                <a:latin typeface="Times New Roman" panose="02020603050405020304" pitchFamily="18" charset="0"/>
              </a:defRPr>
            </a:lvl3pPr>
            <a:lvl4pPr marL="1600200" indent="-228600" eaLnBrk="0" hangingPunct="0">
              <a:defRPr sz="3600">
                <a:solidFill>
                  <a:schemeClr val="tx1"/>
                </a:solidFill>
                <a:latin typeface="Times New Roman" panose="02020603050405020304" pitchFamily="18" charset="0"/>
              </a:defRPr>
            </a:lvl4pPr>
            <a:lvl5pPr marL="2057400" indent="-228600" eaLnBrk="0" hangingPunct="0">
              <a:defRPr sz="36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a:solidFill>
                  <a:schemeClr val="tx1"/>
                </a:solidFill>
                <a:latin typeface="Times New Roman" panose="02020603050405020304" pitchFamily="18" charset="0"/>
              </a:defRPr>
            </a:lvl9pPr>
          </a:lstStyle>
          <a:p>
            <a:pPr eaLnBrk="1" hangingPunct="1"/>
            <a:endParaRPr lang="en-US"/>
          </a:p>
        </p:txBody>
      </p:sp>
      <p:sp>
        <p:nvSpPr>
          <p:cNvPr id="24590" name="Oval 16"/>
          <p:cNvSpPr>
            <a:spLocks noChangeArrowheads="1"/>
          </p:cNvSpPr>
          <p:nvPr/>
        </p:nvSpPr>
        <p:spPr bwMode="auto">
          <a:xfrm>
            <a:off x="6324600" y="3429000"/>
            <a:ext cx="1219200" cy="381000"/>
          </a:xfrm>
          <a:prstGeom prst="ellipse">
            <a:avLst/>
          </a:prstGeom>
          <a:noFill/>
          <a:ln w="38100">
            <a:solidFill>
              <a:schemeClr val="fo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3600">
                <a:solidFill>
                  <a:schemeClr val="tx1"/>
                </a:solidFill>
                <a:latin typeface="Times New Roman" panose="02020603050405020304" pitchFamily="18" charset="0"/>
              </a:defRPr>
            </a:lvl1pPr>
            <a:lvl2pPr marL="742950" indent="-285750" eaLnBrk="0" hangingPunct="0">
              <a:defRPr sz="3600">
                <a:solidFill>
                  <a:schemeClr val="tx1"/>
                </a:solidFill>
                <a:latin typeface="Times New Roman" panose="02020603050405020304" pitchFamily="18" charset="0"/>
              </a:defRPr>
            </a:lvl2pPr>
            <a:lvl3pPr marL="1143000" indent="-228600" eaLnBrk="0" hangingPunct="0">
              <a:defRPr sz="3600">
                <a:solidFill>
                  <a:schemeClr val="tx1"/>
                </a:solidFill>
                <a:latin typeface="Times New Roman" panose="02020603050405020304" pitchFamily="18" charset="0"/>
              </a:defRPr>
            </a:lvl3pPr>
            <a:lvl4pPr marL="1600200" indent="-228600" eaLnBrk="0" hangingPunct="0">
              <a:defRPr sz="3600">
                <a:solidFill>
                  <a:schemeClr val="tx1"/>
                </a:solidFill>
                <a:latin typeface="Times New Roman" panose="02020603050405020304" pitchFamily="18" charset="0"/>
              </a:defRPr>
            </a:lvl4pPr>
            <a:lvl5pPr marL="2057400" indent="-228600" eaLnBrk="0" hangingPunct="0">
              <a:defRPr sz="36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a:solidFill>
                  <a:schemeClr val="tx1"/>
                </a:solidFill>
                <a:latin typeface="Times New Roman" panose="02020603050405020304" pitchFamily="18" charset="0"/>
              </a:defRPr>
            </a:lvl9pPr>
          </a:lstStyle>
          <a:p>
            <a:pPr eaLnBrk="1" hangingPunct="1"/>
            <a:endParaRPr lang="en-US"/>
          </a:p>
        </p:txBody>
      </p:sp>
      <p:sp>
        <p:nvSpPr>
          <p:cNvPr id="24591" name="Oval 17"/>
          <p:cNvSpPr>
            <a:spLocks noChangeArrowheads="1"/>
          </p:cNvSpPr>
          <p:nvPr/>
        </p:nvSpPr>
        <p:spPr bwMode="auto">
          <a:xfrm>
            <a:off x="1295400" y="1752600"/>
            <a:ext cx="609600" cy="381000"/>
          </a:xfrm>
          <a:prstGeom prst="ellipse">
            <a:avLst/>
          </a:prstGeom>
          <a:noFill/>
          <a:ln w="38100">
            <a:solidFill>
              <a:schemeClr val="fo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3600">
                <a:solidFill>
                  <a:schemeClr val="tx1"/>
                </a:solidFill>
                <a:latin typeface="Times New Roman" panose="02020603050405020304" pitchFamily="18" charset="0"/>
              </a:defRPr>
            </a:lvl1pPr>
            <a:lvl2pPr marL="742950" indent="-285750" eaLnBrk="0" hangingPunct="0">
              <a:defRPr sz="3600">
                <a:solidFill>
                  <a:schemeClr val="tx1"/>
                </a:solidFill>
                <a:latin typeface="Times New Roman" panose="02020603050405020304" pitchFamily="18" charset="0"/>
              </a:defRPr>
            </a:lvl2pPr>
            <a:lvl3pPr marL="1143000" indent="-228600" eaLnBrk="0" hangingPunct="0">
              <a:defRPr sz="3600">
                <a:solidFill>
                  <a:schemeClr val="tx1"/>
                </a:solidFill>
                <a:latin typeface="Times New Roman" panose="02020603050405020304" pitchFamily="18" charset="0"/>
              </a:defRPr>
            </a:lvl3pPr>
            <a:lvl4pPr marL="1600200" indent="-228600" eaLnBrk="0" hangingPunct="0">
              <a:defRPr sz="3600">
                <a:solidFill>
                  <a:schemeClr val="tx1"/>
                </a:solidFill>
                <a:latin typeface="Times New Roman" panose="02020603050405020304" pitchFamily="18" charset="0"/>
              </a:defRPr>
            </a:lvl4pPr>
            <a:lvl5pPr marL="2057400" indent="-228600" eaLnBrk="0" hangingPunct="0">
              <a:defRPr sz="36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a:solidFill>
                  <a:schemeClr val="tx1"/>
                </a:solidFill>
                <a:latin typeface="Times New Roman" panose="02020603050405020304" pitchFamily="18" charset="0"/>
              </a:defRPr>
            </a:lvl9pPr>
          </a:lstStyle>
          <a:p>
            <a:pPr eaLnBrk="1" hangingPunct="1"/>
            <a:endParaRPr lang="en-US"/>
          </a:p>
        </p:txBody>
      </p:sp>
      <p:sp>
        <p:nvSpPr>
          <p:cNvPr id="24592" name="Oval 18"/>
          <p:cNvSpPr>
            <a:spLocks noChangeArrowheads="1"/>
          </p:cNvSpPr>
          <p:nvPr/>
        </p:nvSpPr>
        <p:spPr bwMode="auto">
          <a:xfrm>
            <a:off x="1295400" y="4038600"/>
            <a:ext cx="609600" cy="381000"/>
          </a:xfrm>
          <a:prstGeom prst="ellipse">
            <a:avLst/>
          </a:prstGeom>
          <a:noFill/>
          <a:ln w="38100">
            <a:solidFill>
              <a:schemeClr val="fo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3600">
                <a:solidFill>
                  <a:schemeClr val="tx1"/>
                </a:solidFill>
                <a:latin typeface="Times New Roman" panose="02020603050405020304" pitchFamily="18" charset="0"/>
              </a:defRPr>
            </a:lvl1pPr>
            <a:lvl2pPr marL="742950" indent="-285750" eaLnBrk="0" hangingPunct="0">
              <a:defRPr sz="3600">
                <a:solidFill>
                  <a:schemeClr val="tx1"/>
                </a:solidFill>
                <a:latin typeface="Times New Roman" panose="02020603050405020304" pitchFamily="18" charset="0"/>
              </a:defRPr>
            </a:lvl2pPr>
            <a:lvl3pPr marL="1143000" indent="-228600" eaLnBrk="0" hangingPunct="0">
              <a:defRPr sz="3600">
                <a:solidFill>
                  <a:schemeClr val="tx1"/>
                </a:solidFill>
                <a:latin typeface="Times New Roman" panose="02020603050405020304" pitchFamily="18" charset="0"/>
              </a:defRPr>
            </a:lvl3pPr>
            <a:lvl4pPr marL="1600200" indent="-228600" eaLnBrk="0" hangingPunct="0">
              <a:defRPr sz="3600">
                <a:solidFill>
                  <a:schemeClr val="tx1"/>
                </a:solidFill>
                <a:latin typeface="Times New Roman" panose="02020603050405020304" pitchFamily="18" charset="0"/>
              </a:defRPr>
            </a:lvl4pPr>
            <a:lvl5pPr marL="2057400" indent="-228600" eaLnBrk="0" hangingPunct="0">
              <a:defRPr sz="36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a:solidFill>
                  <a:schemeClr val="tx1"/>
                </a:solidFill>
                <a:latin typeface="Times New Roman" panose="02020603050405020304" pitchFamily="18" charset="0"/>
              </a:defRPr>
            </a:lvl9pPr>
          </a:lstStyle>
          <a:p>
            <a:pPr eaLnBrk="1" hangingPunct="1"/>
            <a:endParaRPr lang="en-US"/>
          </a:p>
        </p:txBody>
      </p:sp>
      <p:sp>
        <p:nvSpPr>
          <p:cNvPr id="24593" name="Oval 19"/>
          <p:cNvSpPr>
            <a:spLocks noChangeArrowheads="1"/>
          </p:cNvSpPr>
          <p:nvPr/>
        </p:nvSpPr>
        <p:spPr bwMode="auto">
          <a:xfrm>
            <a:off x="2286000" y="5029200"/>
            <a:ext cx="609600" cy="381000"/>
          </a:xfrm>
          <a:prstGeom prst="ellipse">
            <a:avLst/>
          </a:prstGeom>
          <a:noFill/>
          <a:ln w="38100">
            <a:solidFill>
              <a:schemeClr val="fo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3600">
                <a:solidFill>
                  <a:schemeClr val="tx1"/>
                </a:solidFill>
                <a:latin typeface="Times New Roman" panose="02020603050405020304" pitchFamily="18" charset="0"/>
              </a:defRPr>
            </a:lvl1pPr>
            <a:lvl2pPr marL="742950" indent="-285750" eaLnBrk="0" hangingPunct="0">
              <a:defRPr sz="3600">
                <a:solidFill>
                  <a:schemeClr val="tx1"/>
                </a:solidFill>
                <a:latin typeface="Times New Roman" panose="02020603050405020304" pitchFamily="18" charset="0"/>
              </a:defRPr>
            </a:lvl2pPr>
            <a:lvl3pPr marL="1143000" indent="-228600" eaLnBrk="0" hangingPunct="0">
              <a:defRPr sz="3600">
                <a:solidFill>
                  <a:schemeClr val="tx1"/>
                </a:solidFill>
                <a:latin typeface="Times New Roman" panose="02020603050405020304" pitchFamily="18" charset="0"/>
              </a:defRPr>
            </a:lvl3pPr>
            <a:lvl4pPr marL="1600200" indent="-228600" eaLnBrk="0" hangingPunct="0">
              <a:defRPr sz="3600">
                <a:solidFill>
                  <a:schemeClr val="tx1"/>
                </a:solidFill>
                <a:latin typeface="Times New Roman" panose="02020603050405020304" pitchFamily="18" charset="0"/>
              </a:defRPr>
            </a:lvl4pPr>
            <a:lvl5pPr marL="2057400" indent="-228600" eaLnBrk="0" hangingPunct="0">
              <a:defRPr sz="36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a:solidFill>
                  <a:schemeClr val="tx1"/>
                </a:solidFill>
                <a:latin typeface="Times New Roman" panose="02020603050405020304" pitchFamily="18" charset="0"/>
              </a:defRPr>
            </a:lvl9pPr>
          </a:lstStyle>
          <a:p>
            <a:pPr eaLnBrk="1" hangingPunct="1"/>
            <a:endParaRPr lang="en-US"/>
          </a:p>
        </p:txBody>
      </p:sp>
      <p:sp>
        <p:nvSpPr>
          <p:cNvPr id="24594" name="Oval 20"/>
          <p:cNvSpPr>
            <a:spLocks noChangeArrowheads="1"/>
          </p:cNvSpPr>
          <p:nvPr/>
        </p:nvSpPr>
        <p:spPr bwMode="auto">
          <a:xfrm>
            <a:off x="4800600" y="1905000"/>
            <a:ext cx="609600" cy="381000"/>
          </a:xfrm>
          <a:prstGeom prst="ellipse">
            <a:avLst/>
          </a:prstGeom>
          <a:noFill/>
          <a:ln w="38100">
            <a:solidFill>
              <a:schemeClr val="fo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3600">
                <a:solidFill>
                  <a:schemeClr val="tx1"/>
                </a:solidFill>
                <a:latin typeface="Times New Roman" panose="02020603050405020304" pitchFamily="18" charset="0"/>
              </a:defRPr>
            </a:lvl1pPr>
            <a:lvl2pPr marL="742950" indent="-285750" eaLnBrk="0" hangingPunct="0">
              <a:defRPr sz="3600">
                <a:solidFill>
                  <a:schemeClr val="tx1"/>
                </a:solidFill>
                <a:latin typeface="Times New Roman" panose="02020603050405020304" pitchFamily="18" charset="0"/>
              </a:defRPr>
            </a:lvl2pPr>
            <a:lvl3pPr marL="1143000" indent="-228600" eaLnBrk="0" hangingPunct="0">
              <a:defRPr sz="3600">
                <a:solidFill>
                  <a:schemeClr val="tx1"/>
                </a:solidFill>
                <a:latin typeface="Times New Roman" panose="02020603050405020304" pitchFamily="18" charset="0"/>
              </a:defRPr>
            </a:lvl3pPr>
            <a:lvl4pPr marL="1600200" indent="-228600" eaLnBrk="0" hangingPunct="0">
              <a:defRPr sz="3600">
                <a:solidFill>
                  <a:schemeClr val="tx1"/>
                </a:solidFill>
                <a:latin typeface="Times New Roman" panose="02020603050405020304" pitchFamily="18" charset="0"/>
              </a:defRPr>
            </a:lvl4pPr>
            <a:lvl5pPr marL="2057400" indent="-228600" eaLnBrk="0" hangingPunct="0">
              <a:defRPr sz="36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a:solidFill>
                  <a:schemeClr val="tx1"/>
                </a:solidFill>
                <a:latin typeface="Times New Roman" panose="02020603050405020304" pitchFamily="18" charset="0"/>
              </a:defRPr>
            </a:lvl9pPr>
          </a:lstStyle>
          <a:p>
            <a:pPr eaLnBrk="1" hangingPunct="1"/>
            <a:endParaRPr lang="en-US"/>
          </a:p>
        </p:txBody>
      </p:sp>
      <p:sp>
        <p:nvSpPr>
          <p:cNvPr id="24595" name="Line 21"/>
          <p:cNvSpPr>
            <a:spLocks noChangeShapeType="1"/>
          </p:cNvSpPr>
          <p:nvPr/>
        </p:nvSpPr>
        <p:spPr bwMode="auto">
          <a:xfrm>
            <a:off x="5181600" y="228600"/>
            <a:ext cx="609600" cy="0"/>
          </a:xfrm>
          <a:prstGeom prst="line">
            <a:avLst/>
          </a:prstGeom>
          <a:noFill/>
          <a:ln w="762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24596" name="Line 22"/>
          <p:cNvSpPr>
            <a:spLocks noChangeShapeType="1"/>
          </p:cNvSpPr>
          <p:nvPr/>
        </p:nvSpPr>
        <p:spPr bwMode="auto">
          <a:xfrm>
            <a:off x="1371600" y="5029200"/>
            <a:ext cx="609600" cy="0"/>
          </a:xfrm>
          <a:prstGeom prst="line">
            <a:avLst/>
          </a:prstGeom>
          <a:noFill/>
          <a:ln w="762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24597" name="Rectangle 23"/>
          <p:cNvSpPr>
            <a:spLocks noChangeArrowheads="1"/>
          </p:cNvSpPr>
          <p:nvPr/>
        </p:nvSpPr>
        <p:spPr bwMode="auto">
          <a:xfrm>
            <a:off x="1066800" y="0"/>
            <a:ext cx="228600" cy="6858000"/>
          </a:xfrm>
          <a:prstGeom prst="rect">
            <a:avLst/>
          </a:prstGeom>
          <a:solidFill>
            <a:schemeClr val="bg2"/>
          </a:solidFill>
          <a:ln w="9525">
            <a:solidFill>
              <a:schemeClr val="bg2"/>
            </a:solidFill>
            <a:miter lim="800000"/>
            <a:headEnd/>
            <a:tailEnd/>
          </a:ln>
        </p:spPr>
        <p:txBody>
          <a:bodyPr wrap="none" anchor="ctr"/>
          <a:lstStyle>
            <a:lvl1pPr eaLnBrk="0" hangingPunct="0">
              <a:defRPr sz="3600">
                <a:solidFill>
                  <a:schemeClr val="tx1"/>
                </a:solidFill>
                <a:latin typeface="Times New Roman" panose="02020603050405020304" pitchFamily="18" charset="0"/>
              </a:defRPr>
            </a:lvl1pPr>
            <a:lvl2pPr marL="742950" indent="-285750" eaLnBrk="0" hangingPunct="0">
              <a:defRPr sz="3600">
                <a:solidFill>
                  <a:schemeClr val="tx1"/>
                </a:solidFill>
                <a:latin typeface="Times New Roman" panose="02020603050405020304" pitchFamily="18" charset="0"/>
              </a:defRPr>
            </a:lvl2pPr>
            <a:lvl3pPr marL="1143000" indent="-228600" eaLnBrk="0" hangingPunct="0">
              <a:defRPr sz="3600">
                <a:solidFill>
                  <a:schemeClr val="tx1"/>
                </a:solidFill>
                <a:latin typeface="Times New Roman" panose="02020603050405020304" pitchFamily="18" charset="0"/>
              </a:defRPr>
            </a:lvl3pPr>
            <a:lvl4pPr marL="1600200" indent="-228600" eaLnBrk="0" hangingPunct="0">
              <a:defRPr sz="3600">
                <a:solidFill>
                  <a:schemeClr val="tx1"/>
                </a:solidFill>
                <a:latin typeface="Times New Roman" panose="02020603050405020304" pitchFamily="18" charset="0"/>
              </a:defRPr>
            </a:lvl4pPr>
            <a:lvl5pPr marL="2057400" indent="-228600" eaLnBrk="0" hangingPunct="0">
              <a:defRPr sz="36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a:solidFill>
                  <a:schemeClr val="tx1"/>
                </a:solidFill>
                <a:latin typeface="Times New Roman" panose="02020603050405020304" pitchFamily="18" charset="0"/>
              </a:defRPr>
            </a:lvl9pPr>
          </a:lstStyle>
          <a:p>
            <a:pPr eaLnBrk="1" hangingPunct="1"/>
            <a:endParaRPr lang="en-US"/>
          </a:p>
        </p:txBody>
      </p:sp>
      <p:sp>
        <p:nvSpPr>
          <p:cNvPr id="24598" name="Rectangle 24"/>
          <p:cNvSpPr>
            <a:spLocks noChangeArrowheads="1"/>
          </p:cNvSpPr>
          <p:nvPr/>
        </p:nvSpPr>
        <p:spPr bwMode="auto">
          <a:xfrm>
            <a:off x="1295400" y="6553200"/>
            <a:ext cx="6553200" cy="304800"/>
          </a:xfrm>
          <a:prstGeom prst="rect">
            <a:avLst/>
          </a:prstGeom>
          <a:solidFill>
            <a:schemeClr val="bg2"/>
          </a:solidFill>
          <a:ln w="9525">
            <a:solidFill>
              <a:schemeClr val="bg2"/>
            </a:solidFill>
            <a:miter lim="800000"/>
            <a:headEnd/>
            <a:tailEnd/>
          </a:ln>
        </p:spPr>
        <p:txBody>
          <a:bodyPr wrap="none" anchor="ctr"/>
          <a:lstStyle>
            <a:lvl1pPr eaLnBrk="0" hangingPunct="0">
              <a:defRPr sz="3600">
                <a:solidFill>
                  <a:schemeClr val="tx1"/>
                </a:solidFill>
                <a:latin typeface="Times New Roman" panose="02020603050405020304" pitchFamily="18" charset="0"/>
              </a:defRPr>
            </a:lvl1pPr>
            <a:lvl2pPr marL="742950" indent="-285750" eaLnBrk="0" hangingPunct="0">
              <a:defRPr sz="3600">
                <a:solidFill>
                  <a:schemeClr val="tx1"/>
                </a:solidFill>
                <a:latin typeface="Times New Roman" panose="02020603050405020304" pitchFamily="18" charset="0"/>
              </a:defRPr>
            </a:lvl2pPr>
            <a:lvl3pPr marL="1143000" indent="-228600" eaLnBrk="0" hangingPunct="0">
              <a:defRPr sz="3600">
                <a:solidFill>
                  <a:schemeClr val="tx1"/>
                </a:solidFill>
                <a:latin typeface="Times New Roman" panose="02020603050405020304" pitchFamily="18" charset="0"/>
              </a:defRPr>
            </a:lvl3pPr>
            <a:lvl4pPr marL="1600200" indent="-228600" eaLnBrk="0" hangingPunct="0">
              <a:defRPr sz="3600">
                <a:solidFill>
                  <a:schemeClr val="tx1"/>
                </a:solidFill>
                <a:latin typeface="Times New Roman" panose="02020603050405020304" pitchFamily="18" charset="0"/>
              </a:defRPr>
            </a:lvl4pPr>
            <a:lvl5pPr marL="2057400" indent="-228600" eaLnBrk="0" hangingPunct="0">
              <a:defRPr sz="36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a:solidFill>
                  <a:schemeClr val="tx1"/>
                </a:solidFill>
                <a:latin typeface="Times New Roman" panose="02020603050405020304" pitchFamily="18" charset="0"/>
              </a:defRPr>
            </a:lvl9pPr>
          </a:lstStyle>
          <a:p>
            <a:pPr eaLnBrk="1" hangingPunct="1"/>
            <a:endParaRPr lang="en-US"/>
          </a:p>
        </p:txBody>
      </p:sp>
      <p:sp>
        <p:nvSpPr>
          <p:cNvPr id="24599" name="Rectangle 25"/>
          <p:cNvSpPr>
            <a:spLocks noChangeArrowheads="1"/>
          </p:cNvSpPr>
          <p:nvPr/>
        </p:nvSpPr>
        <p:spPr bwMode="auto">
          <a:xfrm>
            <a:off x="7696200" y="304800"/>
            <a:ext cx="152400" cy="6324600"/>
          </a:xfrm>
          <a:prstGeom prst="rect">
            <a:avLst/>
          </a:prstGeom>
          <a:solidFill>
            <a:schemeClr val="bg2"/>
          </a:solidFill>
          <a:ln w="9525">
            <a:solidFill>
              <a:schemeClr val="bg2"/>
            </a:solidFill>
            <a:miter lim="800000"/>
            <a:headEnd/>
            <a:tailEnd/>
          </a:ln>
        </p:spPr>
        <p:txBody>
          <a:bodyPr wrap="none" anchor="ctr"/>
          <a:lstStyle>
            <a:lvl1pPr eaLnBrk="0" hangingPunct="0">
              <a:defRPr sz="3600">
                <a:solidFill>
                  <a:schemeClr val="tx1"/>
                </a:solidFill>
                <a:latin typeface="Times New Roman" panose="02020603050405020304" pitchFamily="18" charset="0"/>
              </a:defRPr>
            </a:lvl1pPr>
            <a:lvl2pPr marL="742950" indent="-285750" eaLnBrk="0" hangingPunct="0">
              <a:defRPr sz="3600">
                <a:solidFill>
                  <a:schemeClr val="tx1"/>
                </a:solidFill>
                <a:latin typeface="Times New Roman" panose="02020603050405020304" pitchFamily="18" charset="0"/>
              </a:defRPr>
            </a:lvl2pPr>
            <a:lvl3pPr marL="1143000" indent="-228600" eaLnBrk="0" hangingPunct="0">
              <a:defRPr sz="3600">
                <a:solidFill>
                  <a:schemeClr val="tx1"/>
                </a:solidFill>
                <a:latin typeface="Times New Roman" panose="02020603050405020304" pitchFamily="18" charset="0"/>
              </a:defRPr>
            </a:lvl3pPr>
            <a:lvl4pPr marL="1600200" indent="-228600" eaLnBrk="0" hangingPunct="0">
              <a:defRPr sz="3600">
                <a:solidFill>
                  <a:schemeClr val="tx1"/>
                </a:solidFill>
                <a:latin typeface="Times New Roman" panose="02020603050405020304" pitchFamily="18" charset="0"/>
              </a:defRPr>
            </a:lvl4pPr>
            <a:lvl5pPr marL="2057400" indent="-228600" eaLnBrk="0" hangingPunct="0">
              <a:defRPr sz="36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a:solidFill>
                  <a:schemeClr val="tx1"/>
                </a:solidFill>
                <a:latin typeface="Times New Roman" panose="02020603050405020304" pitchFamily="18" charset="0"/>
              </a:defRPr>
            </a:lvl9pPr>
          </a:lstStyle>
          <a:p>
            <a:pPr eaLnBrk="1" hangingPunct="1"/>
            <a:endParaRPr lang="en-US"/>
          </a:p>
        </p:txBody>
      </p:sp>
    </p:spTree>
    <p:extLst>
      <p:ext uri="{BB962C8B-B14F-4D97-AF65-F5344CB8AC3E}">
        <p14:creationId xmlns:p14="http://schemas.microsoft.com/office/powerpoint/2010/main" val="21160538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47356"/>
            <a:ext cx="7886700" cy="1325563"/>
          </a:xfrm>
        </p:spPr>
        <p:txBody>
          <a:bodyPr>
            <a:normAutofit/>
          </a:bodyPr>
          <a:lstStyle/>
          <a:p>
            <a:pPr algn="ctr"/>
            <a:r>
              <a:rPr lang="en-US" b="1" dirty="0" smtClean="0"/>
              <a:t>pump heads</a:t>
            </a:r>
            <a:endParaRPr lang="en-US" b="1" dirty="0"/>
          </a:p>
        </p:txBody>
      </p:sp>
      <p:sp>
        <p:nvSpPr>
          <p:cNvPr id="3" name="Content Placeholder 2"/>
          <p:cNvSpPr>
            <a:spLocks noGrp="1"/>
          </p:cNvSpPr>
          <p:nvPr>
            <p:ph idx="1"/>
          </p:nvPr>
        </p:nvSpPr>
        <p:spPr>
          <a:xfrm>
            <a:off x="628650" y="1173804"/>
            <a:ext cx="7886700" cy="5684195"/>
          </a:xfrm>
        </p:spPr>
        <p:txBody>
          <a:bodyPr>
            <a:normAutofit fontScale="92500" lnSpcReduction="10000"/>
          </a:bodyPr>
          <a:lstStyle/>
          <a:p>
            <a:r>
              <a:rPr lang="en-US" b="1" i="1" dirty="0"/>
              <a:t>Static Suction Head (</a:t>
            </a:r>
            <a:r>
              <a:rPr lang="en-US" b="1" i="1" dirty="0" err="1"/>
              <a:t>hs</a:t>
            </a:r>
            <a:r>
              <a:rPr lang="en-US" b="1" i="1" dirty="0"/>
              <a:t>)</a:t>
            </a:r>
            <a:r>
              <a:rPr lang="en-US" b="1" dirty="0"/>
              <a:t>:</a:t>
            </a:r>
            <a:r>
              <a:rPr lang="en-US" dirty="0"/>
              <a:t> </a:t>
            </a:r>
            <a:endParaRPr lang="en-US" dirty="0" smtClean="0"/>
          </a:p>
          <a:p>
            <a:r>
              <a:rPr lang="en-US" dirty="0" smtClean="0"/>
              <a:t>It </a:t>
            </a:r>
            <a:r>
              <a:rPr lang="en-US" dirty="0"/>
              <a:t>is the vertical distance between the </a:t>
            </a:r>
            <a:r>
              <a:rPr lang="en-US" dirty="0" err="1"/>
              <a:t>centre</a:t>
            </a:r>
            <a:r>
              <a:rPr lang="en-US" dirty="0"/>
              <a:t> of the impeller to the free surface of the water from where water is to be pumped. If the liquid level is above pump centerline, </a:t>
            </a:r>
            <a:r>
              <a:rPr lang="en-US" i="1" dirty="0" err="1"/>
              <a:t>hs</a:t>
            </a:r>
            <a:r>
              <a:rPr lang="en-US" dirty="0"/>
              <a:t> is positive. If the liquid level is below pump centerline, </a:t>
            </a:r>
            <a:r>
              <a:rPr lang="en-US" i="1" dirty="0" err="1"/>
              <a:t>hs</a:t>
            </a:r>
            <a:r>
              <a:rPr lang="en-US" dirty="0"/>
              <a:t> is negative. Negative </a:t>
            </a:r>
            <a:r>
              <a:rPr lang="en-US" i="1" dirty="0" err="1"/>
              <a:t>hs</a:t>
            </a:r>
            <a:r>
              <a:rPr lang="en-US" dirty="0"/>
              <a:t> condition is commonly denoted as a </a:t>
            </a:r>
            <a:r>
              <a:rPr lang="en-US" dirty="0" smtClean="0"/>
              <a:t>suction lift.</a:t>
            </a:r>
            <a:endParaRPr lang="en-US" dirty="0"/>
          </a:p>
          <a:p>
            <a:r>
              <a:rPr lang="en-US" b="1" i="1" dirty="0"/>
              <a:t>Static Discharge Head (</a:t>
            </a:r>
            <a:r>
              <a:rPr lang="en-US" b="1" i="1" dirty="0" err="1"/>
              <a:t>hd</a:t>
            </a:r>
            <a:r>
              <a:rPr lang="en-US" b="1" i="1" dirty="0"/>
              <a:t>)</a:t>
            </a:r>
            <a:r>
              <a:rPr lang="en-US" b="1" dirty="0"/>
              <a:t>:</a:t>
            </a:r>
            <a:r>
              <a:rPr lang="en-US" dirty="0"/>
              <a:t> </a:t>
            </a:r>
            <a:endParaRPr lang="en-US" dirty="0" smtClean="0"/>
          </a:p>
          <a:p>
            <a:pPr marL="0" indent="0">
              <a:buNone/>
            </a:pPr>
            <a:r>
              <a:rPr lang="en-US" dirty="0" smtClean="0"/>
              <a:t>It </a:t>
            </a:r>
            <a:r>
              <a:rPr lang="en-US" dirty="0"/>
              <a:t>is the vertical distance between the pump centerline and the point of free discharge or the surface of the liquid in the discharge tank.</a:t>
            </a:r>
          </a:p>
          <a:p>
            <a:r>
              <a:rPr lang="en-US" b="1" i="1" dirty="0"/>
              <a:t>Total Suction Head (</a:t>
            </a:r>
            <a:r>
              <a:rPr lang="en-US" b="1" i="1" dirty="0" err="1"/>
              <a:t>hs</a:t>
            </a:r>
            <a:r>
              <a:rPr lang="en-US" b="1" i="1" dirty="0"/>
              <a:t>)</a:t>
            </a:r>
            <a:r>
              <a:rPr lang="en-US" b="1" dirty="0"/>
              <a:t>:</a:t>
            </a:r>
            <a:r>
              <a:rPr lang="en-US" dirty="0"/>
              <a:t> </a:t>
            </a:r>
            <a:endParaRPr lang="en-US" dirty="0" smtClean="0"/>
          </a:p>
          <a:p>
            <a:pPr marL="0" indent="0">
              <a:buNone/>
            </a:pPr>
            <a:r>
              <a:rPr lang="en-US" dirty="0" smtClean="0"/>
              <a:t>It </a:t>
            </a:r>
            <a:r>
              <a:rPr lang="en-US" dirty="0"/>
              <a:t>is the suction reservoir pressure head </a:t>
            </a:r>
            <a:r>
              <a:rPr lang="en-US" b="1" dirty="0"/>
              <a:t>(</a:t>
            </a:r>
            <a:r>
              <a:rPr lang="en-US" i="1" dirty="0" err="1"/>
              <a:t>hps</a:t>
            </a:r>
            <a:r>
              <a:rPr lang="en-US" dirty="0"/>
              <a:t>) plus the static suction head (</a:t>
            </a:r>
            <a:r>
              <a:rPr lang="en-US" i="1" dirty="0" err="1"/>
              <a:t>hs</a:t>
            </a:r>
            <a:r>
              <a:rPr lang="en-US" dirty="0"/>
              <a:t>) plus the velocity head at the pump suction flange (</a:t>
            </a:r>
            <a:r>
              <a:rPr lang="en-US" i="1" dirty="0" err="1"/>
              <a:t>hvs</a:t>
            </a:r>
            <a:r>
              <a:rPr lang="en-US" dirty="0"/>
              <a:t>) minus the friction head in the suction line (</a:t>
            </a:r>
            <a:r>
              <a:rPr lang="en-US" i="1" dirty="0" err="1"/>
              <a:t>hfs</a:t>
            </a:r>
            <a:r>
              <a:rPr lang="en-US" dirty="0"/>
              <a:t>).</a:t>
            </a:r>
          </a:p>
          <a:p>
            <a:r>
              <a:rPr lang="en-US" dirty="0"/>
              <a:t>HS = </a:t>
            </a:r>
            <a:r>
              <a:rPr lang="en-US" i="1" dirty="0" err="1"/>
              <a:t>hps</a:t>
            </a:r>
            <a:r>
              <a:rPr lang="en-US" dirty="0"/>
              <a:t> + </a:t>
            </a:r>
            <a:r>
              <a:rPr lang="en-US" i="1" dirty="0" err="1"/>
              <a:t>hs</a:t>
            </a:r>
            <a:r>
              <a:rPr lang="en-US" dirty="0"/>
              <a:t> + </a:t>
            </a:r>
            <a:r>
              <a:rPr lang="en-US" i="1" dirty="0" err="1"/>
              <a:t>hvs</a:t>
            </a:r>
            <a:r>
              <a:rPr lang="en-US" dirty="0"/>
              <a:t> + </a:t>
            </a:r>
            <a:r>
              <a:rPr lang="en-US" i="1" dirty="0" err="1"/>
              <a:t>hfs</a:t>
            </a:r>
            <a:endParaRPr lang="en-US" dirty="0"/>
          </a:p>
          <a:p>
            <a:r>
              <a:rPr lang="en-US" b="1" i="1" dirty="0"/>
              <a:t>Total Discharge Head (</a:t>
            </a:r>
            <a:r>
              <a:rPr lang="en-US" b="1" i="1" dirty="0" err="1"/>
              <a:t>hd</a:t>
            </a:r>
            <a:r>
              <a:rPr lang="en-US" b="1" i="1" dirty="0" smtClean="0"/>
              <a:t>)</a:t>
            </a:r>
            <a:r>
              <a:rPr lang="en-US" b="1" dirty="0" smtClean="0"/>
              <a:t>:</a:t>
            </a:r>
          </a:p>
          <a:p>
            <a:pPr marL="0" indent="0">
              <a:buNone/>
            </a:pPr>
            <a:r>
              <a:rPr lang="en-US" b="1" i="1" dirty="0"/>
              <a:t> </a:t>
            </a:r>
            <a:r>
              <a:rPr lang="en-US" dirty="0"/>
              <a:t>It is</a:t>
            </a:r>
            <a:r>
              <a:rPr lang="en-US" b="1" i="1" dirty="0"/>
              <a:t> </a:t>
            </a:r>
            <a:r>
              <a:rPr lang="en-US" dirty="0"/>
              <a:t>the sum total of discharge reservoir pressure head (</a:t>
            </a:r>
            <a:r>
              <a:rPr lang="en-US" i="1" dirty="0" err="1"/>
              <a:t>hpd</a:t>
            </a:r>
            <a:r>
              <a:rPr lang="en-US" dirty="0"/>
              <a:t>), static discharge head (</a:t>
            </a:r>
            <a:r>
              <a:rPr lang="en-US" i="1" dirty="0" err="1"/>
              <a:t>hd</a:t>
            </a:r>
            <a:r>
              <a:rPr lang="en-US" dirty="0"/>
              <a:t>), the velocity head at the pump discharge flange (</a:t>
            </a:r>
            <a:r>
              <a:rPr lang="en-US" i="1" dirty="0" err="1"/>
              <a:t>hvd</a:t>
            </a:r>
            <a:r>
              <a:rPr lang="en-US" dirty="0"/>
              <a:t>) and the total friction head in the discharge line (</a:t>
            </a:r>
            <a:r>
              <a:rPr lang="en-US" i="1" dirty="0" err="1"/>
              <a:t>hfd</a:t>
            </a:r>
            <a:r>
              <a:rPr lang="en-US" dirty="0"/>
              <a:t>).</a:t>
            </a:r>
          </a:p>
          <a:p>
            <a:pPr marL="0" indent="0">
              <a:buNone/>
            </a:pPr>
            <a:r>
              <a:rPr lang="en-US" i="1" dirty="0" err="1"/>
              <a:t>hd</a:t>
            </a:r>
            <a:r>
              <a:rPr lang="en-US" dirty="0"/>
              <a:t> = </a:t>
            </a:r>
            <a:r>
              <a:rPr lang="en-US" i="1" dirty="0" err="1"/>
              <a:t>hpd</a:t>
            </a:r>
            <a:r>
              <a:rPr lang="en-US" dirty="0"/>
              <a:t> + </a:t>
            </a:r>
            <a:r>
              <a:rPr lang="en-US" i="1" dirty="0" err="1"/>
              <a:t>hd</a:t>
            </a:r>
            <a:r>
              <a:rPr lang="en-US" dirty="0"/>
              <a:t> + </a:t>
            </a:r>
            <a:r>
              <a:rPr lang="en-US" i="1" dirty="0" err="1"/>
              <a:t>hvd</a:t>
            </a:r>
            <a:r>
              <a:rPr lang="en-US" dirty="0"/>
              <a:t> + </a:t>
            </a:r>
            <a:r>
              <a:rPr lang="en-US" i="1" dirty="0" err="1"/>
              <a:t>hfd</a:t>
            </a:r>
            <a:endParaRPr lang="en-US" dirty="0"/>
          </a:p>
        </p:txBody>
      </p:sp>
    </p:spTree>
    <p:extLst>
      <p:ext uri="{BB962C8B-B14F-4D97-AF65-F5344CB8AC3E}">
        <p14:creationId xmlns:p14="http://schemas.microsoft.com/office/powerpoint/2010/main" val="113070424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err="1" smtClean="0"/>
              <a:t>Manometric</a:t>
            </a:r>
            <a:r>
              <a:rPr lang="en-US" dirty="0" smtClean="0"/>
              <a:t> head</a:t>
            </a:r>
            <a:endParaRPr lang="en-US" dirty="0"/>
          </a:p>
        </p:txBody>
      </p:sp>
      <p:pic>
        <p:nvPicPr>
          <p:cNvPr id="4" name="Content Placeholder 3"/>
          <p:cNvPicPr>
            <a:picLocks noGrp="1" noChangeAspect="1"/>
          </p:cNvPicPr>
          <p:nvPr>
            <p:ph idx="1"/>
          </p:nvPr>
        </p:nvPicPr>
        <p:blipFill>
          <a:blip r:embed="rId2"/>
          <a:stretch>
            <a:fillRect/>
          </a:stretch>
        </p:blipFill>
        <p:spPr>
          <a:xfrm>
            <a:off x="628650" y="2023530"/>
            <a:ext cx="7886700" cy="3955528"/>
          </a:xfrm>
          <a:prstGeom prst="rect">
            <a:avLst/>
          </a:prstGeom>
        </p:spPr>
      </p:pic>
    </p:spTree>
    <p:extLst>
      <p:ext uri="{BB962C8B-B14F-4D97-AF65-F5344CB8AC3E}">
        <p14:creationId xmlns:p14="http://schemas.microsoft.com/office/powerpoint/2010/main" val="23712905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600">
                <a:solidFill>
                  <a:schemeClr val="tx1"/>
                </a:solidFill>
                <a:latin typeface="Times New Roman" panose="02020603050405020304" pitchFamily="18" charset="0"/>
              </a:defRPr>
            </a:lvl1pPr>
            <a:lvl2pPr marL="742950" indent="-285750" eaLnBrk="0" hangingPunct="0">
              <a:defRPr sz="3600">
                <a:solidFill>
                  <a:schemeClr val="tx1"/>
                </a:solidFill>
                <a:latin typeface="Times New Roman" panose="02020603050405020304" pitchFamily="18" charset="0"/>
              </a:defRPr>
            </a:lvl2pPr>
            <a:lvl3pPr marL="1143000" indent="-228600" eaLnBrk="0" hangingPunct="0">
              <a:defRPr sz="3600">
                <a:solidFill>
                  <a:schemeClr val="tx1"/>
                </a:solidFill>
                <a:latin typeface="Times New Roman" panose="02020603050405020304" pitchFamily="18" charset="0"/>
              </a:defRPr>
            </a:lvl3pPr>
            <a:lvl4pPr marL="1600200" indent="-228600" eaLnBrk="0" hangingPunct="0">
              <a:defRPr sz="3600">
                <a:solidFill>
                  <a:schemeClr val="tx1"/>
                </a:solidFill>
                <a:latin typeface="Times New Roman" panose="02020603050405020304" pitchFamily="18" charset="0"/>
              </a:defRPr>
            </a:lvl4pPr>
            <a:lvl5pPr marL="2057400" indent="-228600" eaLnBrk="0" hangingPunct="0">
              <a:defRPr sz="36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a:solidFill>
                  <a:schemeClr val="tx1"/>
                </a:solidFill>
                <a:latin typeface="Times New Roman" panose="02020603050405020304" pitchFamily="18" charset="0"/>
              </a:defRPr>
            </a:lvl9pPr>
          </a:lstStyle>
          <a:p>
            <a:pPr eaLnBrk="1" hangingPunct="1"/>
            <a:fld id="{4033FFF4-E074-459F-B1CC-6C6D756F30DF}" type="slidenum">
              <a:rPr lang="en-US" sz="1400"/>
              <a:pPr eaLnBrk="1" hangingPunct="1"/>
              <a:t>19</a:t>
            </a:fld>
            <a:endParaRPr lang="en-US" sz="1400"/>
          </a:p>
        </p:txBody>
      </p:sp>
      <p:sp>
        <p:nvSpPr>
          <p:cNvPr id="38915" name="Rectangle 5"/>
          <p:cNvSpPr>
            <a:spLocks noChangeArrowheads="1"/>
          </p:cNvSpPr>
          <p:nvPr/>
        </p:nvSpPr>
        <p:spPr bwMode="auto">
          <a:xfrm>
            <a:off x="72483" y="1635512"/>
            <a:ext cx="9144000" cy="499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sz="3600">
                <a:solidFill>
                  <a:schemeClr val="tx1"/>
                </a:solidFill>
                <a:latin typeface="Times New Roman" panose="02020603050405020304" pitchFamily="18" charset="0"/>
              </a:defRPr>
            </a:lvl1pPr>
            <a:lvl2pPr marL="742950" indent="-285750" eaLnBrk="0" hangingPunct="0">
              <a:defRPr sz="3600">
                <a:solidFill>
                  <a:schemeClr val="tx1"/>
                </a:solidFill>
                <a:latin typeface="Times New Roman" panose="02020603050405020304" pitchFamily="18" charset="0"/>
              </a:defRPr>
            </a:lvl2pPr>
            <a:lvl3pPr marL="1143000" indent="-228600" eaLnBrk="0" hangingPunct="0">
              <a:defRPr sz="3600">
                <a:solidFill>
                  <a:schemeClr val="tx1"/>
                </a:solidFill>
                <a:latin typeface="Times New Roman" panose="02020603050405020304" pitchFamily="18" charset="0"/>
              </a:defRPr>
            </a:lvl3pPr>
            <a:lvl4pPr marL="1600200" indent="-228600" eaLnBrk="0" hangingPunct="0">
              <a:defRPr sz="3600">
                <a:solidFill>
                  <a:schemeClr val="tx1"/>
                </a:solidFill>
                <a:latin typeface="Times New Roman" panose="02020603050405020304" pitchFamily="18" charset="0"/>
              </a:defRPr>
            </a:lvl4pPr>
            <a:lvl5pPr marL="2057400" indent="-228600" eaLnBrk="0" hangingPunct="0">
              <a:defRPr sz="36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a:solidFill>
                  <a:schemeClr val="tx1"/>
                </a:solidFill>
                <a:latin typeface="Times New Roman" panose="02020603050405020304" pitchFamily="18" charset="0"/>
              </a:defRPr>
            </a:lvl9pPr>
          </a:lstStyle>
          <a:p>
            <a:pPr eaLnBrk="1" hangingPunct="1">
              <a:spcBef>
                <a:spcPct val="20000"/>
              </a:spcBef>
              <a:buClr>
                <a:srgbClr val="FF0000"/>
              </a:buClr>
              <a:buFont typeface="Wingdings" panose="05000000000000000000" pitchFamily="2" charset="2"/>
              <a:buChar char="v"/>
            </a:pPr>
            <a:r>
              <a:rPr lang="en-US" sz="2400" b="1" dirty="0">
                <a:solidFill>
                  <a:schemeClr val="folHlink"/>
                </a:solidFill>
              </a:rPr>
              <a:t>When a pump is filled with the fluid to be operated at normal speed with discharge closed, the head developed is called SH.</a:t>
            </a:r>
          </a:p>
          <a:p>
            <a:pPr eaLnBrk="1" hangingPunct="1">
              <a:spcBef>
                <a:spcPct val="20000"/>
              </a:spcBef>
              <a:buClr>
                <a:srgbClr val="FF0000"/>
              </a:buClr>
              <a:buFont typeface="Wingdings" panose="05000000000000000000" pitchFamily="2" charset="2"/>
              <a:buChar char="v"/>
            </a:pPr>
            <a:endParaRPr lang="en-US" sz="2400" b="1" dirty="0">
              <a:solidFill>
                <a:schemeClr val="folHlink"/>
              </a:solidFill>
            </a:endParaRPr>
          </a:p>
          <a:p>
            <a:pPr eaLnBrk="1" hangingPunct="1">
              <a:spcBef>
                <a:spcPct val="20000"/>
              </a:spcBef>
              <a:buClr>
                <a:srgbClr val="FF0000"/>
              </a:buClr>
              <a:buFont typeface="Wingdings" panose="05000000000000000000" pitchFamily="2" charset="2"/>
              <a:buChar char="v"/>
            </a:pPr>
            <a:r>
              <a:rPr lang="en-US" sz="2400" b="1" dirty="0">
                <a:solidFill>
                  <a:schemeClr val="folHlink"/>
                </a:solidFill>
              </a:rPr>
              <a:t>The force vortex create with pressure head </a:t>
            </a:r>
            <a:r>
              <a:rPr lang="en-US" sz="2400" b="1" dirty="0" smtClean="0">
                <a:solidFill>
                  <a:schemeClr val="folHlink"/>
                </a:solidFill>
              </a:rPr>
              <a:t>difference  between </a:t>
            </a:r>
            <a:r>
              <a:rPr lang="en-US" sz="2400" b="1" dirty="0">
                <a:solidFill>
                  <a:schemeClr val="folHlink"/>
                </a:solidFill>
              </a:rPr>
              <a:t>eye and impeller periphery is (u</a:t>
            </a:r>
            <a:r>
              <a:rPr lang="en-US" sz="2400" b="1" baseline="-25000" dirty="0">
                <a:solidFill>
                  <a:schemeClr val="folHlink"/>
                </a:solidFill>
              </a:rPr>
              <a:t>2</a:t>
            </a:r>
            <a:r>
              <a:rPr lang="en-US" sz="2400" b="1" baseline="30000" dirty="0">
                <a:solidFill>
                  <a:schemeClr val="folHlink"/>
                </a:solidFill>
              </a:rPr>
              <a:t>2</a:t>
            </a:r>
            <a:r>
              <a:rPr lang="en-US" sz="2400" b="1" dirty="0">
                <a:solidFill>
                  <a:schemeClr val="folHlink"/>
                </a:solidFill>
              </a:rPr>
              <a:t> –u</a:t>
            </a:r>
            <a:r>
              <a:rPr lang="en-US" sz="2400" b="1" baseline="-25000" dirty="0">
                <a:solidFill>
                  <a:schemeClr val="folHlink"/>
                </a:solidFill>
              </a:rPr>
              <a:t>1</a:t>
            </a:r>
            <a:r>
              <a:rPr lang="en-US" sz="2400" b="1" baseline="30000" dirty="0">
                <a:solidFill>
                  <a:schemeClr val="folHlink"/>
                </a:solidFill>
              </a:rPr>
              <a:t>2</a:t>
            </a:r>
            <a:r>
              <a:rPr lang="en-US" sz="2400" b="1" dirty="0">
                <a:solidFill>
                  <a:schemeClr val="folHlink"/>
                </a:solidFill>
              </a:rPr>
              <a:t>)/2g.</a:t>
            </a:r>
          </a:p>
          <a:p>
            <a:pPr eaLnBrk="1" hangingPunct="1">
              <a:spcBef>
                <a:spcPct val="20000"/>
              </a:spcBef>
              <a:buClr>
                <a:srgbClr val="FF0000"/>
              </a:buClr>
              <a:buFont typeface="Wingdings" panose="05000000000000000000" pitchFamily="2" charset="2"/>
              <a:buChar char="v"/>
            </a:pPr>
            <a:endParaRPr lang="en-US" sz="2400" b="1" dirty="0">
              <a:solidFill>
                <a:schemeClr val="folHlink"/>
              </a:solidFill>
            </a:endParaRPr>
          </a:p>
          <a:p>
            <a:pPr eaLnBrk="1" hangingPunct="1">
              <a:spcBef>
                <a:spcPct val="20000"/>
              </a:spcBef>
              <a:buClr>
                <a:srgbClr val="FF0000"/>
              </a:buClr>
              <a:buFont typeface="Wingdings" panose="05000000000000000000" pitchFamily="2" charset="2"/>
              <a:buChar char="v"/>
            </a:pPr>
            <a:r>
              <a:rPr lang="en-US" sz="2400" b="1" dirty="0">
                <a:solidFill>
                  <a:schemeClr val="folHlink"/>
                </a:solidFill>
              </a:rPr>
              <a:t>There is great deal of circulation within the impeller which cause rotation of fluid in all parts of impeller , eye and several distance of intake pipe.</a:t>
            </a:r>
            <a:r>
              <a:rPr lang="en-US" sz="2400" b="1" dirty="0"/>
              <a:t> So actual shutoff head is approximately u</a:t>
            </a:r>
            <a:r>
              <a:rPr lang="en-US" sz="2400" b="1" baseline="-25000" dirty="0"/>
              <a:t>2</a:t>
            </a:r>
            <a:r>
              <a:rPr lang="en-US" sz="2400" b="1" baseline="30000" dirty="0"/>
              <a:t>2</a:t>
            </a:r>
            <a:r>
              <a:rPr lang="en-US" sz="2400" b="1" dirty="0"/>
              <a:t> / 2g.</a:t>
            </a:r>
          </a:p>
          <a:p>
            <a:pPr eaLnBrk="1" hangingPunct="1">
              <a:spcBef>
                <a:spcPct val="20000"/>
              </a:spcBef>
              <a:buClr>
                <a:srgbClr val="FF0000"/>
              </a:buClr>
              <a:buFont typeface="Wingdings" panose="05000000000000000000" pitchFamily="2" charset="2"/>
              <a:buChar char="v"/>
            </a:pPr>
            <a:endParaRPr lang="en-US" sz="2400" b="1" dirty="0"/>
          </a:p>
          <a:p>
            <a:pPr eaLnBrk="1" hangingPunct="1">
              <a:spcBef>
                <a:spcPct val="20000"/>
              </a:spcBef>
              <a:buClr>
                <a:srgbClr val="FF0000"/>
              </a:buClr>
              <a:buFont typeface="Wingdings" panose="05000000000000000000" pitchFamily="2" charset="2"/>
              <a:buChar char="v"/>
            </a:pPr>
            <a:r>
              <a:rPr lang="en-US" sz="2400" b="1" dirty="0"/>
              <a:t>Shutoff head depends on impeller  vane </a:t>
            </a:r>
            <a:r>
              <a:rPr lang="en-US" sz="2400" b="1" dirty="0">
                <a:sym typeface="Symbol" panose="05050102010706020507" pitchFamily="18" charset="2"/>
              </a:rPr>
              <a:t>  at inlet and exit and nature of intake.</a:t>
            </a:r>
          </a:p>
          <a:p>
            <a:pPr eaLnBrk="1" hangingPunct="1">
              <a:spcBef>
                <a:spcPct val="20000"/>
              </a:spcBef>
              <a:buClr>
                <a:srgbClr val="FF0000"/>
              </a:buClr>
              <a:buFont typeface="Wingdings" panose="05000000000000000000" pitchFamily="2" charset="2"/>
              <a:buChar char="v"/>
            </a:pPr>
            <a:endParaRPr lang="en-US" sz="2400" b="1" dirty="0"/>
          </a:p>
          <a:p>
            <a:pPr eaLnBrk="1" hangingPunct="1">
              <a:spcBef>
                <a:spcPct val="20000"/>
              </a:spcBef>
            </a:pPr>
            <a:endParaRPr lang="en-US" sz="2400" b="1" baseline="30000" dirty="0">
              <a:sym typeface="Symbol" panose="05050102010706020507" pitchFamily="18" charset="2"/>
            </a:endParaRPr>
          </a:p>
        </p:txBody>
      </p:sp>
      <p:sp>
        <p:nvSpPr>
          <p:cNvPr id="38916" name="Rectangle 7"/>
          <p:cNvSpPr>
            <a:spLocks noChangeArrowheads="1"/>
          </p:cNvSpPr>
          <p:nvPr/>
        </p:nvSpPr>
        <p:spPr bwMode="auto">
          <a:xfrm>
            <a:off x="0" y="0"/>
            <a:ext cx="9144000" cy="1295400"/>
          </a:xfrm>
          <a:prstGeom prst="rect">
            <a:avLst/>
          </a:prstGeom>
          <a:solidFill>
            <a:srgbClr val="00CCFF"/>
          </a:solidFill>
          <a:ln w="9525">
            <a:solidFill>
              <a:srgbClr val="00CCFF"/>
            </a:solidFill>
            <a:miter lim="800000"/>
            <a:headEnd/>
            <a:tailEnd/>
          </a:ln>
        </p:spPr>
        <p:txBody>
          <a:bodyPr wrap="none" anchor="ctr"/>
          <a:lstStyle>
            <a:lvl1pPr eaLnBrk="0" hangingPunct="0">
              <a:defRPr sz="3600">
                <a:solidFill>
                  <a:schemeClr val="tx1"/>
                </a:solidFill>
                <a:latin typeface="Times New Roman" panose="02020603050405020304" pitchFamily="18" charset="0"/>
              </a:defRPr>
            </a:lvl1pPr>
            <a:lvl2pPr marL="742950" indent="-285750" eaLnBrk="0" hangingPunct="0">
              <a:defRPr sz="3600">
                <a:solidFill>
                  <a:schemeClr val="tx1"/>
                </a:solidFill>
                <a:latin typeface="Times New Roman" panose="02020603050405020304" pitchFamily="18" charset="0"/>
              </a:defRPr>
            </a:lvl2pPr>
            <a:lvl3pPr marL="1143000" indent="-228600" eaLnBrk="0" hangingPunct="0">
              <a:defRPr sz="3600">
                <a:solidFill>
                  <a:schemeClr val="tx1"/>
                </a:solidFill>
                <a:latin typeface="Times New Roman" panose="02020603050405020304" pitchFamily="18" charset="0"/>
              </a:defRPr>
            </a:lvl3pPr>
            <a:lvl4pPr marL="1600200" indent="-228600" eaLnBrk="0" hangingPunct="0">
              <a:defRPr sz="3600">
                <a:solidFill>
                  <a:schemeClr val="tx1"/>
                </a:solidFill>
                <a:latin typeface="Times New Roman" panose="02020603050405020304" pitchFamily="18" charset="0"/>
              </a:defRPr>
            </a:lvl4pPr>
            <a:lvl5pPr marL="2057400" indent="-228600" eaLnBrk="0" hangingPunct="0">
              <a:defRPr sz="36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a:solidFill>
                  <a:schemeClr val="tx1"/>
                </a:solidFill>
                <a:latin typeface="Times New Roman" panose="02020603050405020304" pitchFamily="18" charset="0"/>
              </a:defRPr>
            </a:lvl9pPr>
          </a:lstStyle>
          <a:p>
            <a:pPr algn="ctr" eaLnBrk="1" hangingPunct="1"/>
            <a:r>
              <a:rPr lang="en-US" b="1" dirty="0" smtClean="0">
                <a:solidFill>
                  <a:srgbClr val="FF0000"/>
                </a:solidFill>
              </a:rPr>
              <a:t>Shut off </a:t>
            </a:r>
            <a:r>
              <a:rPr lang="en-US" b="1" dirty="0">
                <a:solidFill>
                  <a:srgbClr val="FF0000"/>
                </a:solidFill>
              </a:rPr>
              <a:t>Head of pumps:</a:t>
            </a:r>
            <a:endParaRPr lang="en-US" sz="4000" b="1" dirty="0">
              <a:solidFill>
                <a:srgbClr val="FF0000"/>
              </a:solidFill>
            </a:endParaRPr>
          </a:p>
        </p:txBody>
      </p:sp>
    </p:spTree>
    <p:extLst>
      <p:ext uri="{BB962C8B-B14F-4D97-AF65-F5344CB8AC3E}">
        <p14:creationId xmlns:p14="http://schemas.microsoft.com/office/powerpoint/2010/main" val="42299865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4800" b="1" dirty="0" smtClean="0"/>
              <a:t>Centrifugal Pump</a:t>
            </a:r>
            <a:endParaRPr lang="en-US" sz="4800" b="1" dirty="0"/>
          </a:p>
        </p:txBody>
      </p:sp>
      <p:sp>
        <p:nvSpPr>
          <p:cNvPr id="3" name="Content Placeholder 2"/>
          <p:cNvSpPr>
            <a:spLocks noGrp="1"/>
          </p:cNvSpPr>
          <p:nvPr>
            <p:ph idx="1"/>
          </p:nvPr>
        </p:nvSpPr>
        <p:spPr>
          <a:xfrm>
            <a:off x="233058" y="1851566"/>
            <a:ext cx="5681359" cy="4351338"/>
          </a:xfrm>
        </p:spPr>
        <p:txBody>
          <a:bodyPr>
            <a:normAutofit fontScale="92500" lnSpcReduction="20000"/>
          </a:bodyPr>
          <a:lstStyle/>
          <a:p>
            <a:pPr marL="0" indent="0">
              <a:buNone/>
            </a:pPr>
            <a:endParaRPr lang="en-US" sz="3200" dirty="0" smtClean="0"/>
          </a:p>
          <a:p>
            <a:r>
              <a:rPr lang="en-US" sz="3200" dirty="0" smtClean="0"/>
              <a:t>Centrifugal </a:t>
            </a:r>
            <a:r>
              <a:rPr lang="en-US" sz="3200" dirty="0"/>
              <a:t>Pump can be defined as a mechanical device used to transfer liquid of various types. </a:t>
            </a:r>
            <a:endParaRPr lang="en-US" sz="3200" dirty="0" smtClean="0"/>
          </a:p>
          <a:p>
            <a:r>
              <a:rPr lang="en-US" sz="3200" dirty="0" smtClean="0"/>
              <a:t>As </a:t>
            </a:r>
            <a:r>
              <a:rPr lang="en-US" sz="3200" dirty="0"/>
              <a:t>the name suggests, it relies on the principal of Centrifugal force. </a:t>
            </a:r>
            <a:endParaRPr lang="en-US" sz="3200" dirty="0" smtClean="0"/>
          </a:p>
          <a:p>
            <a:r>
              <a:rPr lang="en-US" sz="3200" dirty="0" smtClean="0"/>
              <a:t>It </a:t>
            </a:r>
            <a:r>
              <a:rPr lang="en-US" sz="3200" dirty="0"/>
              <a:t>converts the energy provided by a prime mover, such as an electric motor, steam turbine, or gasoline engine, to energy within the liquid being pumped. </a:t>
            </a:r>
          </a:p>
        </p:txBody>
      </p:sp>
      <p:pic>
        <p:nvPicPr>
          <p:cNvPr id="4" name="Picture 3"/>
          <p:cNvPicPr>
            <a:picLocks noChangeAspect="1"/>
          </p:cNvPicPr>
          <p:nvPr/>
        </p:nvPicPr>
        <p:blipFill>
          <a:blip r:embed="rId2"/>
          <a:stretch>
            <a:fillRect/>
          </a:stretch>
        </p:blipFill>
        <p:spPr>
          <a:xfrm>
            <a:off x="6072414" y="2457856"/>
            <a:ext cx="3071586" cy="3318043"/>
          </a:xfrm>
          <a:prstGeom prst="rect">
            <a:avLst/>
          </a:prstGeom>
        </p:spPr>
      </p:pic>
    </p:spTree>
    <p:extLst>
      <p:ext uri="{BB962C8B-B14F-4D97-AF65-F5344CB8AC3E}">
        <p14:creationId xmlns:p14="http://schemas.microsoft.com/office/powerpoint/2010/main" val="142834665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8897" y="222454"/>
            <a:ext cx="7886700" cy="542789"/>
          </a:xfrm>
        </p:spPr>
        <p:txBody>
          <a:bodyPr>
            <a:normAutofit fontScale="90000"/>
          </a:bodyPr>
          <a:lstStyle/>
          <a:p>
            <a:pPr algn="ctr"/>
            <a:r>
              <a:rPr lang="en-US" dirty="0" smtClean="0"/>
              <a:t>Pump head</a:t>
            </a:r>
            <a:endParaRPr lang="en-US" dirty="0"/>
          </a:p>
        </p:txBody>
      </p:sp>
      <p:pic>
        <p:nvPicPr>
          <p:cNvPr id="4" name="Content Placeholder 3"/>
          <p:cNvPicPr>
            <a:picLocks noGrp="1" noChangeAspect="1"/>
          </p:cNvPicPr>
          <p:nvPr>
            <p:ph idx="1"/>
          </p:nvPr>
        </p:nvPicPr>
        <p:blipFill>
          <a:blip r:embed="rId2"/>
          <a:stretch>
            <a:fillRect/>
          </a:stretch>
        </p:blipFill>
        <p:spPr>
          <a:xfrm>
            <a:off x="3323644" y="1306767"/>
            <a:ext cx="5535012" cy="5652809"/>
          </a:xfrm>
          <a:prstGeom prst="rect">
            <a:avLst/>
          </a:prstGeom>
        </p:spPr>
      </p:pic>
      <p:sp>
        <p:nvSpPr>
          <p:cNvPr id="5" name="Text Box 7"/>
          <p:cNvSpPr txBox="1">
            <a:spLocks noChangeArrowheads="1"/>
          </p:cNvSpPr>
          <p:nvPr/>
        </p:nvSpPr>
        <p:spPr bwMode="auto">
          <a:xfrm>
            <a:off x="285344" y="2650346"/>
            <a:ext cx="2341124" cy="21236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3600">
                <a:solidFill>
                  <a:schemeClr val="tx1"/>
                </a:solidFill>
                <a:latin typeface="Times New Roman" panose="02020603050405020304" pitchFamily="18" charset="0"/>
              </a:defRPr>
            </a:lvl1pPr>
            <a:lvl2pPr marL="742950" indent="-285750" eaLnBrk="0" hangingPunct="0">
              <a:defRPr sz="3600">
                <a:solidFill>
                  <a:schemeClr val="tx1"/>
                </a:solidFill>
                <a:latin typeface="Times New Roman" panose="02020603050405020304" pitchFamily="18" charset="0"/>
              </a:defRPr>
            </a:lvl2pPr>
            <a:lvl3pPr marL="1143000" indent="-228600" eaLnBrk="0" hangingPunct="0">
              <a:defRPr sz="3600">
                <a:solidFill>
                  <a:schemeClr val="tx1"/>
                </a:solidFill>
                <a:latin typeface="Times New Roman" panose="02020603050405020304" pitchFamily="18" charset="0"/>
              </a:defRPr>
            </a:lvl3pPr>
            <a:lvl4pPr marL="1600200" indent="-228600" eaLnBrk="0" hangingPunct="0">
              <a:defRPr sz="3600">
                <a:solidFill>
                  <a:schemeClr val="tx1"/>
                </a:solidFill>
                <a:latin typeface="Times New Roman" panose="02020603050405020304" pitchFamily="18" charset="0"/>
              </a:defRPr>
            </a:lvl4pPr>
            <a:lvl5pPr marL="2057400" indent="-228600" eaLnBrk="0" hangingPunct="0">
              <a:defRPr sz="36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a:solidFill>
                  <a:schemeClr val="tx1"/>
                </a:solidFill>
                <a:latin typeface="Times New Roman" panose="02020603050405020304" pitchFamily="18" charset="0"/>
              </a:defRPr>
            </a:lvl9pPr>
          </a:lstStyle>
          <a:p>
            <a:pPr eaLnBrk="1" hangingPunct="1">
              <a:spcBef>
                <a:spcPct val="50000"/>
              </a:spcBef>
            </a:pPr>
            <a:r>
              <a:rPr lang="en-US" sz="2400" b="1" dirty="0">
                <a:solidFill>
                  <a:schemeClr val="folHlink"/>
                </a:solidFill>
              </a:rPr>
              <a:t>The head that the pump must </a:t>
            </a:r>
            <a:r>
              <a:rPr lang="en-US" sz="2400" b="1" dirty="0" smtClean="0">
                <a:solidFill>
                  <a:schemeClr val="folHlink"/>
                </a:solidFill>
              </a:rPr>
              <a:t>develop</a:t>
            </a:r>
          </a:p>
          <a:p>
            <a:pPr eaLnBrk="1" hangingPunct="1">
              <a:spcBef>
                <a:spcPct val="50000"/>
              </a:spcBef>
            </a:pPr>
            <a:r>
              <a:rPr lang="en-US" sz="2400" b="1" dirty="0" smtClean="0">
                <a:solidFill>
                  <a:schemeClr val="folHlink"/>
                </a:solidFill>
              </a:rPr>
              <a:t> </a:t>
            </a:r>
            <a:r>
              <a:rPr lang="en-US" sz="2400" b="1" dirty="0">
                <a:solidFill>
                  <a:schemeClr val="folHlink"/>
                </a:solidFill>
              </a:rPr>
              <a:t>= static </a:t>
            </a:r>
            <a:r>
              <a:rPr lang="en-US" sz="2400" b="1" dirty="0" smtClean="0">
                <a:solidFill>
                  <a:schemeClr val="folHlink"/>
                </a:solidFill>
              </a:rPr>
              <a:t>lift </a:t>
            </a:r>
            <a:r>
              <a:rPr lang="en-US" sz="2400" b="1" dirty="0">
                <a:solidFill>
                  <a:schemeClr val="folHlink"/>
                </a:solidFill>
              </a:rPr>
              <a:t>+ total head loss</a:t>
            </a:r>
          </a:p>
        </p:txBody>
      </p:sp>
    </p:spTree>
    <p:extLst>
      <p:ext uri="{BB962C8B-B14F-4D97-AF65-F5344CB8AC3E}">
        <p14:creationId xmlns:p14="http://schemas.microsoft.com/office/powerpoint/2010/main" val="17745004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42988" y="620713"/>
            <a:ext cx="2090737" cy="369887"/>
          </a:xfrm>
          <a:prstGeom prst="rect">
            <a:avLst/>
          </a:prstGeom>
        </p:spPr>
        <p:txBody>
          <a:bodyPr wrap="none">
            <a:spAutoFit/>
          </a:bodyPr>
          <a:lstStyle/>
          <a:p>
            <a:pPr fontAlgn="auto">
              <a:spcBef>
                <a:spcPts val="0"/>
              </a:spcBef>
              <a:spcAft>
                <a:spcPts val="0"/>
              </a:spcAft>
              <a:defRPr/>
            </a:pPr>
            <a:r>
              <a:rPr lang="en-US" b="1" i="1" dirty="0">
                <a:solidFill>
                  <a:schemeClr val="bg2">
                    <a:lumMod val="50000"/>
                  </a:schemeClr>
                </a:solidFill>
                <a:latin typeface="Georgia" pitchFamily="18" charset="0"/>
                <a:ea typeface="+mn-ea"/>
                <a:cs typeface="+mn-cs"/>
              </a:rPr>
              <a:t>Heads of Pump:</a:t>
            </a:r>
            <a:endParaRPr lang="ar-IQ" b="1" dirty="0">
              <a:solidFill>
                <a:schemeClr val="bg2">
                  <a:lumMod val="50000"/>
                </a:schemeClr>
              </a:solidFill>
              <a:latin typeface="Georgia" pitchFamily="18" charset="0"/>
              <a:ea typeface="+mn-ea"/>
              <a:cs typeface="+mn-cs"/>
            </a:endParaRPr>
          </a:p>
        </p:txBody>
      </p:sp>
      <p:grpSp>
        <p:nvGrpSpPr>
          <p:cNvPr id="18435" name="Group 6"/>
          <p:cNvGrpSpPr>
            <a:grpSpLocks/>
          </p:cNvGrpSpPr>
          <p:nvPr/>
        </p:nvGrpSpPr>
        <p:grpSpPr bwMode="auto">
          <a:xfrm>
            <a:off x="3543300" y="1141413"/>
            <a:ext cx="5499100" cy="5095875"/>
            <a:chOff x="3059832" y="1484784"/>
            <a:chExt cx="5499547" cy="5095875"/>
          </a:xfrm>
        </p:grpSpPr>
        <p:pic>
          <p:nvPicPr>
            <p:cNvPr id="18440" name="Picture 2" descr="Fig1"/>
            <p:cNvPicPr>
              <a:picLocks noChangeAspect="1" noChangeArrowheads="1"/>
            </p:cNvPicPr>
            <p:nvPr/>
          </p:nvPicPr>
          <p:blipFill>
            <a:blip r:embed="rId2">
              <a:extLst>
                <a:ext uri="{28A0092B-C50C-407E-A947-70E740481C1C}">
                  <a14:useLocalDpi xmlns:a14="http://schemas.microsoft.com/office/drawing/2010/main" val="0"/>
                </a:ext>
              </a:extLst>
            </a:blip>
            <a:srcRect r="4880"/>
            <a:stretch>
              <a:fillRect/>
            </a:stretch>
          </p:blipFill>
          <p:spPr bwMode="auto">
            <a:xfrm>
              <a:off x="3059832" y="1484784"/>
              <a:ext cx="5499547" cy="5095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p:cNvSpPr/>
            <p:nvPr/>
          </p:nvSpPr>
          <p:spPr>
            <a:xfrm>
              <a:off x="4139420" y="6164734"/>
              <a:ext cx="3024434" cy="3444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1" fontAlgn="auto">
                <a:spcBef>
                  <a:spcPts val="0"/>
                </a:spcBef>
                <a:spcAft>
                  <a:spcPts val="0"/>
                </a:spcAft>
                <a:defRPr/>
              </a:pPr>
              <a:endParaRPr lang="ar-IQ"/>
            </a:p>
          </p:txBody>
        </p:sp>
      </p:grpSp>
      <p:sp>
        <p:nvSpPr>
          <p:cNvPr id="5" name="Rectangle 4"/>
          <p:cNvSpPr>
            <a:spLocks noChangeArrowheads="1"/>
          </p:cNvSpPr>
          <p:nvPr/>
        </p:nvSpPr>
        <p:spPr bwMode="auto">
          <a:xfrm>
            <a:off x="1008063" y="1052513"/>
            <a:ext cx="4572000"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r" rtl="1">
              <a:defRPr>
                <a:solidFill>
                  <a:schemeClr val="tx1"/>
                </a:solidFill>
                <a:latin typeface="Gill Sans MT" panose="020B0502020104020203" pitchFamily="34" charset="0"/>
                <a:ea typeface="Majalla UI"/>
                <a:cs typeface="Majalla UI"/>
              </a:defRPr>
            </a:lvl1pPr>
            <a:lvl2pPr marL="742950" indent="-285750" algn="r" rtl="1">
              <a:defRPr>
                <a:solidFill>
                  <a:schemeClr val="tx1"/>
                </a:solidFill>
                <a:latin typeface="Gill Sans MT" panose="020B0502020104020203" pitchFamily="34" charset="0"/>
                <a:ea typeface="Majalla UI"/>
                <a:cs typeface="Majalla UI"/>
              </a:defRPr>
            </a:lvl2pPr>
            <a:lvl3pPr marL="1143000" indent="-228600" algn="r" rtl="1">
              <a:defRPr>
                <a:solidFill>
                  <a:schemeClr val="tx1"/>
                </a:solidFill>
                <a:latin typeface="Gill Sans MT" panose="020B0502020104020203" pitchFamily="34" charset="0"/>
                <a:ea typeface="Majalla UI"/>
                <a:cs typeface="Majalla UI"/>
              </a:defRPr>
            </a:lvl3pPr>
            <a:lvl4pPr marL="1600200" indent="-228600" algn="r" rtl="1">
              <a:defRPr>
                <a:solidFill>
                  <a:schemeClr val="tx1"/>
                </a:solidFill>
                <a:latin typeface="Gill Sans MT" panose="020B0502020104020203" pitchFamily="34" charset="0"/>
                <a:ea typeface="Majalla UI"/>
                <a:cs typeface="Majalla UI"/>
              </a:defRPr>
            </a:lvl4pPr>
            <a:lvl5pPr marL="2057400" indent="-228600" algn="r" rtl="1">
              <a:defRPr>
                <a:solidFill>
                  <a:schemeClr val="tx1"/>
                </a:solidFill>
                <a:latin typeface="Gill Sans MT" panose="020B0502020104020203" pitchFamily="34" charset="0"/>
                <a:ea typeface="Majalla UI"/>
                <a:cs typeface="Majalla UI"/>
              </a:defRPr>
            </a:lvl5pPr>
            <a:lvl6pPr marL="2514600" indent="-228600" algn="r" rtl="1" fontAlgn="base">
              <a:spcBef>
                <a:spcPct val="0"/>
              </a:spcBef>
              <a:spcAft>
                <a:spcPct val="0"/>
              </a:spcAft>
              <a:defRPr>
                <a:solidFill>
                  <a:schemeClr val="tx1"/>
                </a:solidFill>
                <a:latin typeface="Gill Sans MT" panose="020B0502020104020203" pitchFamily="34" charset="0"/>
                <a:ea typeface="Majalla UI"/>
                <a:cs typeface="Majalla UI"/>
              </a:defRPr>
            </a:lvl6pPr>
            <a:lvl7pPr marL="2971800" indent="-228600" algn="r" rtl="1" fontAlgn="base">
              <a:spcBef>
                <a:spcPct val="0"/>
              </a:spcBef>
              <a:spcAft>
                <a:spcPct val="0"/>
              </a:spcAft>
              <a:defRPr>
                <a:solidFill>
                  <a:schemeClr val="tx1"/>
                </a:solidFill>
                <a:latin typeface="Gill Sans MT" panose="020B0502020104020203" pitchFamily="34" charset="0"/>
                <a:ea typeface="Majalla UI"/>
                <a:cs typeface="Majalla UI"/>
              </a:defRPr>
            </a:lvl7pPr>
            <a:lvl8pPr marL="3429000" indent="-228600" algn="r" rtl="1" fontAlgn="base">
              <a:spcBef>
                <a:spcPct val="0"/>
              </a:spcBef>
              <a:spcAft>
                <a:spcPct val="0"/>
              </a:spcAft>
              <a:defRPr>
                <a:solidFill>
                  <a:schemeClr val="tx1"/>
                </a:solidFill>
                <a:latin typeface="Gill Sans MT" panose="020B0502020104020203" pitchFamily="34" charset="0"/>
                <a:ea typeface="Majalla UI"/>
                <a:cs typeface="Majalla UI"/>
              </a:defRPr>
            </a:lvl8pPr>
            <a:lvl9pPr marL="3886200" indent="-228600" algn="r" rtl="1" fontAlgn="base">
              <a:spcBef>
                <a:spcPct val="0"/>
              </a:spcBef>
              <a:spcAft>
                <a:spcPct val="0"/>
              </a:spcAft>
              <a:defRPr>
                <a:solidFill>
                  <a:schemeClr val="tx1"/>
                </a:solidFill>
                <a:latin typeface="Gill Sans MT" panose="020B0502020104020203" pitchFamily="34" charset="0"/>
                <a:ea typeface="Majalla UI"/>
                <a:cs typeface="Majalla UI"/>
              </a:defRPr>
            </a:lvl9pPr>
          </a:lstStyle>
          <a:p>
            <a:pPr algn="l" rtl="0"/>
            <a:r>
              <a:rPr lang="en-US">
                <a:latin typeface="Georgia" panose="02040502050405020303" pitchFamily="18" charset="0"/>
              </a:rPr>
              <a:t>where :</a:t>
            </a:r>
          </a:p>
          <a:p>
            <a:pPr algn="l" rtl="0"/>
            <a:r>
              <a:rPr lang="en-US">
                <a:latin typeface="Georgia" panose="02040502050405020303" pitchFamily="18" charset="0"/>
              </a:rPr>
              <a:t>    </a:t>
            </a:r>
            <a:r>
              <a:rPr lang="en-US" b="1" i="1">
                <a:latin typeface="Georgia" panose="02040502050405020303" pitchFamily="18" charset="0"/>
              </a:rPr>
              <a:t>V</a:t>
            </a:r>
            <a:r>
              <a:rPr lang="en-US" b="1" i="1" baseline="-25000">
                <a:latin typeface="Georgia" panose="02040502050405020303" pitchFamily="18" charset="0"/>
              </a:rPr>
              <a:t>s</a:t>
            </a:r>
            <a:r>
              <a:rPr lang="en-US">
                <a:latin typeface="Georgia" panose="02040502050405020303" pitchFamily="18" charset="0"/>
              </a:rPr>
              <a:t> = Velocity of fluid in the suction pipe.</a:t>
            </a:r>
          </a:p>
          <a:p>
            <a:pPr algn="l" rtl="0"/>
            <a:r>
              <a:rPr lang="en-US">
                <a:latin typeface="Georgia" panose="02040502050405020303" pitchFamily="18" charset="0"/>
              </a:rPr>
              <a:t>    </a:t>
            </a:r>
            <a:r>
              <a:rPr lang="en-US" b="1" i="1">
                <a:latin typeface="Georgia" panose="02040502050405020303" pitchFamily="18" charset="0"/>
              </a:rPr>
              <a:t>V</a:t>
            </a:r>
            <a:r>
              <a:rPr lang="en-US" b="1" i="1" baseline="-25000">
                <a:latin typeface="Georgia" panose="02040502050405020303" pitchFamily="18" charset="0"/>
              </a:rPr>
              <a:t>d</a:t>
            </a:r>
            <a:r>
              <a:rPr lang="en-US">
                <a:latin typeface="Georgia" panose="02040502050405020303" pitchFamily="18" charset="0"/>
              </a:rPr>
              <a:t> = Velocity of fluid in the delivery pipe.</a:t>
            </a:r>
          </a:p>
          <a:p>
            <a:pPr algn="l" rtl="0"/>
            <a:r>
              <a:rPr lang="en-US" b="1" i="1">
                <a:latin typeface="Georgia" panose="02040502050405020303" pitchFamily="18" charset="0"/>
              </a:rPr>
              <a:t>     h</a:t>
            </a:r>
            <a:r>
              <a:rPr lang="en-US" b="1" i="1" baseline="-25000">
                <a:latin typeface="Georgia" panose="02040502050405020303" pitchFamily="18" charset="0"/>
              </a:rPr>
              <a:t>s</a:t>
            </a:r>
            <a:r>
              <a:rPr lang="en-US">
                <a:latin typeface="Georgia" panose="02040502050405020303" pitchFamily="18" charset="0"/>
              </a:rPr>
              <a:t> = Suction head.</a:t>
            </a:r>
          </a:p>
          <a:p>
            <a:pPr algn="l" rtl="0"/>
            <a:r>
              <a:rPr lang="en-US">
                <a:latin typeface="Georgia" panose="02040502050405020303" pitchFamily="18" charset="0"/>
              </a:rPr>
              <a:t>     </a:t>
            </a:r>
            <a:r>
              <a:rPr lang="en-US" b="1" i="1">
                <a:latin typeface="Georgia" panose="02040502050405020303" pitchFamily="18" charset="0"/>
              </a:rPr>
              <a:t>h</a:t>
            </a:r>
            <a:r>
              <a:rPr lang="en-US" b="1" i="1" baseline="-25000">
                <a:latin typeface="Georgia" panose="02040502050405020303" pitchFamily="18" charset="0"/>
              </a:rPr>
              <a:t>d</a:t>
            </a:r>
            <a:r>
              <a:rPr lang="en-US">
                <a:latin typeface="Georgia" panose="02040502050405020303" pitchFamily="18" charset="0"/>
              </a:rPr>
              <a:t> = Delivery head.</a:t>
            </a:r>
          </a:p>
          <a:p>
            <a:pPr algn="l" rtl="0"/>
            <a:r>
              <a:rPr lang="en-US" b="1" i="1">
                <a:latin typeface="Georgia" panose="02040502050405020303" pitchFamily="18" charset="0"/>
              </a:rPr>
              <a:t>     h</a:t>
            </a:r>
            <a:r>
              <a:rPr lang="en-US" b="1" i="1" baseline="-25000">
                <a:latin typeface="Georgia" panose="02040502050405020303" pitchFamily="18" charset="0"/>
              </a:rPr>
              <a:t>fs</a:t>
            </a:r>
            <a:r>
              <a:rPr lang="en-US" i="1">
                <a:latin typeface="Georgia" panose="02040502050405020303" pitchFamily="18" charset="0"/>
              </a:rPr>
              <a:t> </a:t>
            </a:r>
            <a:r>
              <a:rPr lang="en-US">
                <a:latin typeface="Georgia" panose="02040502050405020303" pitchFamily="18" charset="0"/>
              </a:rPr>
              <a:t>= head losses in the suction pipe.</a:t>
            </a:r>
          </a:p>
          <a:p>
            <a:pPr algn="l" rtl="0"/>
            <a:r>
              <a:rPr lang="en-US">
                <a:latin typeface="Georgia" panose="02040502050405020303" pitchFamily="18" charset="0"/>
              </a:rPr>
              <a:t>     </a:t>
            </a:r>
            <a:r>
              <a:rPr lang="en-US" b="1" i="1">
                <a:latin typeface="Georgia" panose="02040502050405020303" pitchFamily="18" charset="0"/>
              </a:rPr>
              <a:t>h</a:t>
            </a:r>
            <a:r>
              <a:rPr lang="en-US" b="1" i="1" baseline="-25000">
                <a:latin typeface="Georgia" panose="02040502050405020303" pitchFamily="18" charset="0"/>
              </a:rPr>
              <a:t>fd</a:t>
            </a:r>
            <a:r>
              <a:rPr lang="en-US" i="1">
                <a:latin typeface="Georgia" panose="02040502050405020303" pitchFamily="18" charset="0"/>
              </a:rPr>
              <a:t> </a:t>
            </a:r>
            <a:r>
              <a:rPr lang="en-US">
                <a:latin typeface="Georgia" panose="02040502050405020303" pitchFamily="18" charset="0"/>
              </a:rPr>
              <a:t>= head losses in the delivery pipe.</a:t>
            </a:r>
          </a:p>
        </p:txBody>
      </p:sp>
      <p:sp>
        <p:nvSpPr>
          <p:cNvPr id="18437" name="TextBox 8"/>
          <p:cNvSpPr txBox="1">
            <a:spLocks noChangeArrowheads="1"/>
          </p:cNvSpPr>
          <p:nvPr/>
        </p:nvSpPr>
        <p:spPr bwMode="auto">
          <a:xfrm>
            <a:off x="8375650" y="6021388"/>
            <a:ext cx="37306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r" rtl="1">
              <a:defRPr>
                <a:solidFill>
                  <a:schemeClr val="tx1"/>
                </a:solidFill>
                <a:latin typeface="Gill Sans MT" panose="020B0502020104020203" pitchFamily="34" charset="0"/>
                <a:ea typeface="Majalla UI"/>
                <a:cs typeface="Majalla UI"/>
              </a:defRPr>
            </a:lvl1pPr>
            <a:lvl2pPr marL="742950" indent="-285750" algn="r" rtl="1">
              <a:defRPr>
                <a:solidFill>
                  <a:schemeClr val="tx1"/>
                </a:solidFill>
                <a:latin typeface="Gill Sans MT" panose="020B0502020104020203" pitchFamily="34" charset="0"/>
                <a:ea typeface="Majalla UI"/>
                <a:cs typeface="Majalla UI"/>
              </a:defRPr>
            </a:lvl2pPr>
            <a:lvl3pPr marL="1143000" indent="-228600" algn="r" rtl="1">
              <a:defRPr>
                <a:solidFill>
                  <a:schemeClr val="tx1"/>
                </a:solidFill>
                <a:latin typeface="Gill Sans MT" panose="020B0502020104020203" pitchFamily="34" charset="0"/>
                <a:ea typeface="Majalla UI"/>
                <a:cs typeface="Majalla UI"/>
              </a:defRPr>
            </a:lvl3pPr>
            <a:lvl4pPr marL="1600200" indent="-228600" algn="r" rtl="1">
              <a:defRPr>
                <a:solidFill>
                  <a:schemeClr val="tx1"/>
                </a:solidFill>
                <a:latin typeface="Gill Sans MT" panose="020B0502020104020203" pitchFamily="34" charset="0"/>
                <a:ea typeface="Majalla UI"/>
                <a:cs typeface="Majalla UI"/>
              </a:defRPr>
            </a:lvl4pPr>
            <a:lvl5pPr marL="2057400" indent="-228600" algn="r" rtl="1">
              <a:defRPr>
                <a:solidFill>
                  <a:schemeClr val="tx1"/>
                </a:solidFill>
                <a:latin typeface="Gill Sans MT" panose="020B0502020104020203" pitchFamily="34" charset="0"/>
                <a:ea typeface="Majalla UI"/>
                <a:cs typeface="Majalla UI"/>
              </a:defRPr>
            </a:lvl5pPr>
            <a:lvl6pPr marL="2514600" indent="-228600" algn="r" rtl="1" fontAlgn="base">
              <a:spcBef>
                <a:spcPct val="0"/>
              </a:spcBef>
              <a:spcAft>
                <a:spcPct val="0"/>
              </a:spcAft>
              <a:defRPr>
                <a:solidFill>
                  <a:schemeClr val="tx1"/>
                </a:solidFill>
                <a:latin typeface="Gill Sans MT" panose="020B0502020104020203" pitchFamily="34" charset="0"/>
                <a:ea typeface="Majalla UI"/>
                <a:cs typeface="Majalla UI"/>
              </a:defRPr>
            </a:lvl6pPr>
            <a:lvl7pPr marL="2971800" indent="-228600" algn="r" rtl="1" fontAlgn="base">
              <a:spcBef>
                <a:spcPct val="0"/>
              </a:spcBef>
              <a:spcAft>
                <a:spcPct val="0"/>
              </a:spcAft>
              <a:defRPr>
                <a:solidFill>
                  <a:schemeClr val="tx1"/>
                </a:solidFill>
                <a:latin typeface="Gill Sans MT" panose="020B0502020104020203" pitchFamily="34" charset="0"/>
                <a:ea typeface="Majalla UI"/>
                <a:cs typeface="Majalla UI"/>
              </a:defRPr>
            </a:lvl7pPr>
            <a:lvl8pPr marL="3429000" indent="-228600" algn="r" rtl="1" fontAlgn="base">
              <a:spcBef>
                <a:spcPct val="0"/>
              </a:spcBef>
              <a:spcAft>
                <a:spcPct val="0"/>
              </a:spcAft>
              <a:defRPr>
                <a:solidFill>
                  <a:schemeClr val="tx1"/>
                </a:solidFill>
                <a:latin typeface="Gill Sans MT" panose="020B0502020104020203" pitchFamily="34" charset="0"/>
                <a:ea typeface="Majalla UI"/>
                <a:cs typeface="Majalla UI"/>
              </a:defRPr>
            </a:lvl8pPr>
            <a:lvl9pPr marL="3886200" indent="-228600" algn="r" rtl="1" fontAlgn="base">
              <a:spcBef>
                <a:spcPct val="0"/>
              </a:spcBef>
              <a:spcAft>
                <a:spcPct val="0"/>
              </a:spcAft>
              <a:defRPr>
                <a:solidFill>
                  <a:schemeClr val="tx1"/>
                </a:solidFill>
                <a:latin typeface="Gill Sans MT" panose="020B0502020104020203" pitchFamily="34" charset="0"/>
                <a:ea typeface="Majalla UI"/>
                <a:cs typeface="Majalla UI"/>
              </a:defRPr>
            </a:lvl9pPr>
          </a:lstStyle>
          <a:p>
            <a:r>
              <a:rPr lang="en-US" sz="1400" i="1">
                <a:solidFill>
                  <a:srgbClr val="00B050"/>
                </a:solidFill>
                <a:latin typeface="Georgia" panose="02040502050405020303" pitchFamily="18" charset="0"/>
              </a:rPr>
              <a:t>10</a:t>
            </a:r>
            <a:endParaRPr lang="ar-IQ" sz="1400" i="1">
              <a:solidFill>
                <a:srgbClr val="00B050"/>
              </a:solidFill>
              <a:latin typeface="Georgia" panose="02040502050405020303" pitchFamily="18" charset="0"/>
            </a:endParaRPr>
          </a:p>
        </p:txBody>
      </p:sp>
      <p:sp>
        <p:nvSpPr>
          <p:cNvPr id="18438" name="Rectangle 1"/>
          <p:cNvSpPr>
            <a:spLocks noChangeArrowheads="1"/>
          </p:cNvSpPr>
          <p:nvPr/>
        </p:nvSpPr>
        <p:spPr bwMode="auto">
          <a:xfrm>
            <a:off x="1158875" y="3860800"/>
            <a:ext cx="18605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r" rtl="1">
              <a:defRPr>
                <a:solidFill>
                  <a:schemeClr val="tx1"/>
                </a:solidFill>
                <a:latin typeface="Gill Sans MT" panose="020B0502020104020203" pitchFamily="34" charset="0"/>
                <a:ea typeface="Majalla UI"/>
                <a:cs typeface="Majalla UI"/>
              </a:defRPr>
            </a:lvl1pPr>
            <a:lvl2pPr marL="742950" indent="-285750" algn="r" rtl="1">
              <a:defRPr>
                <a:solidFill>
                  <a:schemeClr val="tx1"/>
                </a:solidFill>
                <a:latin typeface="Gill Sans MT" panose="020B0502020104020203" pitchFamily="34" charset="0"/>
                <a:ea typeface="Majalla UI"/>
                <a:cs typeface="Majalla UI"/>
              </a:defRPr>
            </a:lvl2pPr>
            <a:lvl3pPr marL="1143000" indent="-228600" algn="r" rtl="1">
              <a:defRPr>
                <a:solidFill>
                  <a:schemeClr val="tx1"/>
                </a:solidFill>
                <a:latin typeface="Gill Sans MT" panose="020B0502020104020203" pitchFamily="34" charset="0"/>
                <a:ea typeface="Majalla UI"/>
                <a:cs typeface="Majalla UI"/>
              </a:defRPr>
            </a:lvl3pPr>
            <a:lvl4pPr marL="1600200" indent="-228600" algn="r" rtl="1">
              <a:defRPr>
                <a:solidFill>
                  <a:schemeClr val="tx1"/>
                </a:solidFill>
                <a:latin typeface="Gill Sans MT" panose="020B0502020104020203" pitchFamily="34" charset="0"/>
                <a:ea typeface="Majalla UI"/>
                <a:cs typeface="Majalla UI"/>
              </a:defRPr>
            </a:lvl4pPr>
            <a:lvl5pPr marL="2057400" indent="-228600" algn="r" rtl="1">
              <a:defRPr>
                <a:solidFill>
                  <a:schemeClr val="tx1"/>
                </a:solidFill>
                <a:latin typeface="Gill Sans MT" panose="020B0502020104020203" pitchFamily="34" charset="0"/>
                <a:ea typeface="Majalla UI"/>
                <a:cs typeface="Majalla UI"/>
              </a:defRPr>
            </a:lvl5pPr>
            <a:lvl6pPr marL="2514600" indent="-228600" algn="r" rtl="1" fontAlgn="base">
              <a:spcBef>
                <a:spcPct val="0"/>
              </a:spcBef>
              <a:spcAft>
                <a:spcPct val="0"/>
              </a:spcAft>
              <a:defRPr>
                <a:solidFill>
                  <a:schemeClr val="tx1"/>
                </a:solidFill>
                <a:latin typeface="Gill Sans MT" panose="020B0502020104020203" pitchFamily="34" charset="0"/>
                <a:ea typeface="Majalla UI"/>
                <a:cs typeface="Majalla UI"/>
              </a:defRPr>
            </a:lvl6pPr>
            <a:lvl7pPr marL="2971800" indent="-228600" algn="r" rtl="1" fontAlgn="base">
              <a:spcBef>
                <a:spcPct val="0"/>
              </a:spcBef>
              <a:spcAft>
                <a:spcPct val="0"/>
              </a:spcAft>
              <a:defRPr>
                <a:solidFill>
                  <a:schemeClr val="tx1"/>
                </a:solidFill>
                <a:latin typeface="Gill Sans MT" panose="020B0502020104020203" pitchFamily="34" charset="0"/>
                <a:ea typeface="Majalla UI"/>
                <a:cs typeface="Majalla UI"/>
              </a:defRPr>
            </a:lvl7pPr>
            <a:lvl8pPr marL="3429000" indent="-228600" algn="r" rtl="1" fontAlgn="base">
              <a:spcBef>
                <a:spcPct val="0"/>
              </a:spcBef>
              <a:spcAft>
                <a:spcPct val="0"/>
              </a:spcAft>
              <a:defRPr>
                <a:solidFill>
                  <a:schemeClr val="tx1"/>
                </a:solidFill>
                <a:latin typeface="Gill Sans MT" panose="020B0502020104020203" pitchFamily="34" charset="0"/>
                <a:ea typeface="Majalla UI"/>
                <a:cs typeface="Majalla UI"/>
              </a:defRPr>
            </a:lvl8pPr>
            <a:lvl9pPr marL="3886200" indent="-228600" algn="r" rtl="1" fontAlgn="base">
              <a:spcBef>
                <a:spcPct val="0"/>
              </a:spcBef>
              <a:spcAft>
                <a:spcPct val="0"/>
              </a:spcAft>
              <a:defRPr>
                <a:solidFill>
                  <a:schemeClr val="tx1"/>
                </a:solidFill>
                <a:latin typeface="Gill Sans MT" panose="020B0502020104020203" pitchFamily="34" charset="0"/>
                <a:ea typeface="Majalla UI"/>
                <a:cs typeface="Majalla UI"/>
              </a:defRPr>
            </a:lvl9pPr>
          </a:lstStyle>
          <a:p>
            <a:r>
              <a:rPr lang="en-US" i="1"/>
              <a:t>Static head </a:t>
            </a:r>
            <a:r>
              <a:rPr lang="en-US"/>
              <a:t>(</a:t>
            </a:r>
            <a:r>
              <a:rPr lang="en-US" b="1" i="1"/>
              <a:t>H</a:t>
            </a:r>
            <a:r>
              <a:rPr lang="en-US" b="1" i="1" baseline="-25000"/>
              <a:t>st</a:t>
            </a:r>
            <a:r>
              <a:rPr lang="en-US"/>
              <a:t>)</a:t>
            </a:r>
            <a:endParaRPr lang="ar-IQ"/>
          </a:p>
        </p:txBody>
      </p:sp>
      <p:sp>
        <p:nvSpPr>
          <p:cNvPr id="18439" name="Rectangle 2"/>
          <p:cNvSpPr>
            <a:spLocks noChangeArrowheads="1"/>
          </p:cNvSpPr>
          <p:nvPr/>
        </p:nvSpPr>
        <p:spPr bwMode="auto">
          <a:xfrm>
            <a:off x="1416050" y="4797425"/>
            <a:ext cx="16033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r" rtl="1">
              <a:defRPr>
                <a:solidFill>
                  <a:schemeClr val="tx1"/>
                </a:solidFill>
                <a:latin typeface="Gill Sans MT" panose="020B0502020104020203" pitchFamily="34" charset="0"/>
                <a:ea typeface="Majalla UI"/>
                <a:cs typeface="Majalla UI"/>
              </a:defRPr>
            </a:lvl1pPr>
            <a:lvl2pPr marL="742950" indent="-285750" algn="r" rtl="1">
              <a:defRPr>
                <a:solidFill>
                  <a:schemeClr val="tx1"/>
                </a:solidFill>
                <a:latin typeface="Gill Sans MT" panose="020B0502020104020203" pitchFamily="34" charset="0"/>
                <a:ea typeface="Majalla UI"/>
                <a:cs typeface="Majalla UI"/>
              </a:defRPr>
            </a:lvl2pPr>
            <a:lvl3pPr marL="1143000" indent="-228600" algn="r" rtl="1">
              <a:defRPr>
                <a:solidFill>
                  <a:schemeClr val="tx1"/>
                </a:solidFill>
                <a:latin typeface="Gill Sans MT" panose="020B0502020104020203" pitchFamily="34" charset="0"/>
                <a:ea typeface="Majalla UI"/>
                <a:cs typeface="Majalla UI"/>
              </a:defRPr>
            </a:lvl3pPr>
            <a:lvl4pPr marL="1600200" indent="-228600" algn="r" rtl="1">
              <a:defRPr>
                <a:solidFill>
                  <a:schemeClr val="tx1"/>
                </a:solidFill>
                <a:latin typeface="Gill Sans MT" panose="020B0502020104020203" pitchFamily="34" charset="0"/>
                <a:ea typeface="Majalla UI"/>
                <a:cs typeface="Majalla UI"/>
              </a:defRPr>
            </a:lvl4pPr>
            <a:lvl5pPr marL="2057400" indent="-228600" algn="r" rtl="1">
              <a:defRPr>
                <a:solidFill>
                  <a:schemeClr val="tx1"/>
                </a:solidFill>
                <a:latin typeface="Gill Sans MT" panose="020B0502020104020203" pitchFamily="34" charset="0"/>
                <a:ea typeface="Majalla UI"/>
                <a:cs typeface="Majalla UI"/>
              </a:defRPr>
            </a:lvl5pPr>
            <a:lvl6pPr marL="2514600" indent="-228600" algn="r" rtl="1" fontAlgn="base">
              <a:spcBef>
                <a:spcPct val="0"/>
              </a:spcBef>
              <a:spcAft>
                <a:spcPct val="0"/>
              </a:spcAft>
              <a:defRPr>
                <a:solidFill>
                  <a:schemeClr val="tx1"/>
                </a:solidFill>
                <a:latin typeface="Gill Sans MT" panose="020B0502020104020203" pitchFamily="34" charset="0"/>
                <a:ea typeface="Majalla UI"/>
                <a:cs typeface="Majalla UI"/>
              </a:defRPr>
            </a:lvl6pPr>
            <a:lvl7pPr marL="2971800" indent="-228600" algn="r" rtl="1" fontAlgn="base">
              <a:spcBef>
                <a:spcPct val="0"/>
              </a:spcBef>
              <a:spcAft>
                <a:spcPct val="0"/>
              </a:spcAft>
              <a:defRPr>
                <a:solidFill>
                  <a:schemeClr val="tx1"/>
                </a:solidFill>
                <a:latin typeface="Gill Sans MT" panose="020B0502020104020203" pitchFamily="34" charset="0"/>
                <a:ea typeface="Majalla UI"/>
                <a:cs typeface="Majalla UI"/>
              </a:defRPr>
            </a:lvl7pPr>
            <a:lvl8pPr marL="3429000" indent="-228600" algn="r" rtl="1" fontAlgn="base">
              <a:spcBef>
                <a:spcPct val="0"/>
              </a:spcBef>
              <a:spcAft>
                <a:spcPct val="0"/>
              </a:spcAft>
              <a:defRPr>
                <a:solidFill>
                  <a:schemeClr val="tx1"/>
                </a:solidFill>
                <a:latin typeface="Gill Sans MT" panose="020B0502020104020203" pitchFamily="34" charset="0"/>
                <a:ea typeface="Majalla UI"/>
                <a:cs typeface="Majalla UI"/>
              </a:defRPr>
            </a:lvl8pPr>
            <a:lvl9pPr marL="3886200" indent="-228600" algn="r" rtl="1" fontAlgn="base">
              <a:spcBef>
                <a:spcPct val="0"/>
              </a:spcBef>
              <a:spcAft>
                <a:spcPct val="0"/>
              </a:spcAft>
              <a:defRPr>
                <a:solidFill>
                  <a:schemeClr val="tx1"/>
                </a:solidFill>
                <a:latin typeface="Gill Sans MT" panose="020B0502020104020203" pitchFamily="34" charset="0"/>
                <a:ea typeface="Majalla UI"/>
                <a:cs typeface="Majalla UI"/>
              </a:defRPr>
            </a:lvl9pPr>
          </a:lstStyle>
          <a:p>
            <a:r>
              <a:rPr lang="en-US"/>
              <a:t> </a:t>
            </a:r>
            <a:r>
              <a:rPr lang="en-US" b="1" i="1"/>
              <a:t>H</a:t>
            </a:r>
            <a:r>
              <a:rPr lang="en-US" b="1" i="1" baseline="-25000"/>
              <a:t>st</a:t>
            </a:r>
            <a:r>
              <a:rPr lang="en-US" b="1"/>
              <a:t> = </a:t>
            </a:r>
            <a:r>
              <a:rPr lang="en-US" b="1" i="1"/>
              <a:t>h</a:t>
            </a:r>
            <a:r>
              <a:rPr lang="en-US" b="1" i="1" baseline="-25000"/>
              <a:t>s</a:t>
            </a:r>
            <a:r>
              <a:rPr lang="en-US" b="1"/>
              <a:t> + </a:t>
            </a:r>
            <a:r>
              <a:rPr lang="en-US" b="1" i="1"/>
              <a:t>h</a:t>
            </a:r>
            <a:r>
              <a:rPr lang="en-US" b="1" i="1" baseline="-25000"/>
              <a:t>d</a:t>
            </a:r>
            <a:r>
              <a:rPr lang="en-US" b="1" i="1"/>
              <a:t> </a:t>
            </a:r>
            <a:endParaRPr lang="ar-IQ"/>
          </a:p>
        </p:txBody>
      </p:sp>
    </p:spTree>
    <p:extLst>
      <p:ext uri="{BB962C8B-B14F-4D97-AF65-F5344CB8AC3E}">
        <p14:creationId xmlns:p14="http://schemas.microsoft.com/office/powerpoint/2010/main" val="302886120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par>
                          <p:cTn id="8" fill="hold" nodeType="afterGroup">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animEffect transition="in" filter="fade">
                                      <p:cBhvr>
                                        <p:cTn id="11" dur="500"/>
                                        <p:tgtEl>
                                          <p:spTgt spid="5">
                                            <p:txEl>
                                              <p:pRg st="0" end="0"/>
                                            </p:txEl>
                                          </p:spTgt>
                                        </p:tgtEl>
                                      </p:cBhvr>
                                    </p:animEffect>
                                  </p:childTnLst>
                                </p:cTn>
                              </p:par>
                            </p:childTnLst>
                          </p:cTn>
                        </p:par>
                        <p:par>
                          <p:cTn id="12" fill="hold" nodeType="afterGroup">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animEffect transition="in" filter="fade">
                                      <p:cBhvr>
                                        <p:cTn id="15" dur="500"/>
                                        <p:tgtEl>
                                          <p:spTgt spid="5">
                                            <p:txEl>
                                              <p:pRg st="1" end="1"/>
                                            </p:txEl>
                                          </p:spTgt>
                                        </p:tgtEl>
                                      </p:cBhvr>
                                    </p:animEffect>
                                  </p:childTnLst>
                                </p:cTn>
                              </p:par>
                            </p:childTnLst>
                          </p:cTn>
                        </p:par>
                        <p:par>
                          <p:cTn id="16" fill="hold" nodeType="afterGroup">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animEffect transition="in" filter="fade">
                                      <p:cBhvr>
                                        <p:cTn id="19" dur="500"/>
                                        <p:tgtEl>
                                          <p:spTgt spid="5">
                                            <p:txEl>
                                              <p:pRg st="2" end="2"/>
                                            </p:txEl>
                                          </p:spTgt>
                                        </p:tgtEl>
                                      </p:cBhvr>
                                    </p:animEffect>
                                  </p:childTnLst>
                                </p:cTn>
                              </p:par>
                            </p:childTnLst>
                          </p:cTn>
                        </p:par>
                        <p:par>
                          <p:cTn id="20" fill="hold" nodeType="afterGroup">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5">
                                            <p:txEl>
                                              <p:pRg st="3" end="3"/>
                                            </p:txEl>
                                          </p:spTgt>
                                        </p:tgtEl>
                                        <p:attrNameLst>
                                          <p:attrName>style.visibility</p:attrName>
                                        </p:attrNameLst>
                                      </p:cBhvr>
                                      <p:to>
                                        <p:strVal val="visible"/>
                                      </p:to>
                                    </p:set>
                                    <p:animEffect transition="in" filter="fade">
                                      <p:cBhvr>
                                        <p:cTn id="23" dur="500"/>
                                        <p:tgtEl>
                                          <p:spTgt spid="5">
                                            <p:txEl>
                                              <p:pRg st="3" end="3"/>
                                            </p:txEl>
                                          </p:spTgt>
                                        </p:tgtEl>
                                      </p:cBhvr>
                                    </p:animEffect>
                                  </p:childTnLst>
                                </p:cTn>
                              </p:par>
                            </p:childTnLst>
                          </p:cTn>
                        </p:par>
                        <p:par>
                          <p:cTn id="24" fill="hold" nodeType="afterGroup">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500"/>
                                        <p:tgtEl>
                                          <p:spTgt spid="5">
                                            <p:txEl>
                                              <p:pRg st="4" end="4"/>
                                            </p:txEl>
                                          </p:spTgt>
                                        </p:tgtEl>
                                      </p:cBhvr>
                                    </p:animEffect>
                                  </p:childTnLst>
                                </p:cTn>
                              </p:par>
                            </p:childTnLst>
                          </p:cTn>
                        </p:par>
                        <p:par>
                          <p:cTn id="28" fill="hold" nodeType="afterGroup">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5">
                                            <p:txEl>
                                              <p:pRg st="5" end="5"/>
                                            </p:txEl>
                                          </p:spTgt>
                                        </p:tgtEl>
                                        <p:attrNameLst>
                                          <p:attrName>style.visibility</p:attrName>
                                        </p:attrNameLst>
                                      </p:cBhvr>
                                      <p:to>
                                        <p:strVal val="visible"/>
                                      </p:to>
                                    </p:set>
                                    <p:animEffect transition="in" filter="fade">
                                      <p:cBhvr>
                                        <p:cTn id="31" dur="500"/>
                                        <p:tgtEl>
                                          <p:spTgt spid="5">
                                            <p:txEl>
                                              <p:pRg st="5" end="5"/>
                                            </p:txEl>
                                          </p:spTgt>
                                        </p:tgtEl>
                                      </p:cBhvr>
                                    </p:animEffect>
                                  </p:childTnLst>
                                </p:cTn>
                              </p:par>
                            </p:childTnLst>
                          </p:cTn>
                        </p:par>
                        <p:par>
                          <p:cTn id="32" fill="hold" nodeType="afterGroup">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5">
                                            <p:txEl>
                                              <p:pRg st="6" end="6"/>
                                            </p:txEl>
                                          </p:spTgt>
                                        </p:tgtEl>
                                        <p:attrNameLst>
                                          <p:attrName>style.visibility</p:attrName>
                                        </p:attrNameLst>
                                      </p:cBhvr>
                                      <p:to>
                                        <p:strVal val="visible"/>
                                      </p:to>
                                    </p:set>
                                    <p:animEffect transition="in" filter="fade">
                                      <p:cBhvr>
                                        <p:cTn id="35" dur="500"/>
                                        <p:tgtEl>
                                          <p:spTgt spid="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a:xfrm>
            <a:off x="1143000" y="333375"/>
            <a:ext cx="2767013" cy="338138"/>
          </a:xfrm>
          <a:prstGeom prst="rect">
            <a:avLst/>
          </a:prstGeom>
        </p:spPr>
        <p:txBody>
          <a:bodyPr wrap="none">
            <a:spAutoFit/>
          </a:bodyPr>
          <a:lstStyle/>
          <a:p>
            <a:pPr fontAlgn="auto">
              <a:spcBef>
                <a:spcPts val="0"/>
              </a:spcBef>
              <a:spcAft>
                <a:spcPts val="0"/>
              </a:spcAft>
              <a:defRPr/>
            </a:pPr>
            <a:r>
              <a:rPr lang="en-US" sz="1600" b="1" i="1" dirty="0" err="1">
                <a:solidFill>
                  <a:schemeClr val="bg2">
                    <a:lumMod val="50000"/>
                  </a:schemeClr>
                </a:solidFill>
                <a:latin typeface="Georgia" pitchFamily="18" charset="0"/>
                <a:ea typeface="+mn-ea"/>
                <a:cs typeface="+mn-cs"/>
              </a:rPr>
              <a:t>Manometric</a:t>
            </a:r>
            <a:r>
              <a:rPr lang="en-US" sz="1600" b="1" i="1" dirty="0">
                <a:solidFill>
                  <a:schemeClr val="bg2">
                    <a:lumMod val="50000"/>
                  </a:schemeClr>
                </a:solidFill>
                <a:latin typeface="Georgia" pitchFamily="18" charset="0"/>
                <a:ea typeface="+mn-ea"/>
                <a:cs typeface="+mn-cs"/>
              </a:rPr>
              <a:t> head </a:t>
            </a:r>
            <a:r>
              <a:rPr lang="en-US" sz="1600" b="1" dirty="0">
                <a:solidFill>
                  <a:schemeClr val="bg2">
                    <a:lumMod val="50000"/>
                  </a:schemeClr>
                </a:solidFill>
                <a:latin typeface="Georgia" pitchFamily="18" charset="0"/>
                <a:ea typeface="+mn-ea"/>
                <a:cs typeface="+mn-cs"/>
              </a:rPr>
              <a:t>(</a:t>
            </a:r>
            <a:r>
              <a:rPr lang="en-US" sz="1600" b="1" i="1" dirty="0" err="1">
                <a:solidFill>
                  <a:schemeClr val="bg2">
                    <a:lumMod val="50000"/>
                  </a:schemeClr>
                </a:solidFill>
                <a:latin typeface="Georgia" pitchFamily="18" charset="0"/>
                <a:ea typeface="+mn-ea"/>
                <a:cs typeface="+mn-cs"/>
              </a:rPr>
              <a:t>H</a:t>
            </a:r>
            <a:r>
              <a:rPr lang="en-US" sz="1600" b="1" i="1" baseline="-25000" dirty="0" err="1">
                <a:solidFill>
                  <a:schemeClr val="bg2">
                    <a:lumMod val="50000"/>
                  </a:schemeClr>
                </a:solidFill>
                <a:latin typeface="Georgia" pitchFamily="18" charset="0"/>
                <a:ea typeface="+mn-ea"/>
                <a:cs typeface="+mn-cs"/>
              </a:rPr>
              <a:t>m</a:t>
            </a:r>
            <a:r>
              <a:rPr lang="en-US" sz="1600" b="1" dirty="0">
                <a:solidFill>
                  <a:schemeClr val="bg2">
                    <a:lumMod val="50000"/>
                  </a:schemeClr>
                </a:solidFill>
                <a:latin typeface="Georgia" pitchFamily="18" charset="0"/>
                <a:ea typeface="+mn-ea"/>
                <a:cs typeface="+mn-cs"/>
              </a:rPr>
              <a:t>) :</a:t>
            </a:r>
          </a:p>
        </p:txBody>
      </p:sp>
      <p:graphicFrame>
        <p:nvGraphicFramePr>
          <p:cNvPr id="21" name="Object 20"/>
          <p:cNvGraphicFramePr>
            <a:graphicFrameLocks noChangeAspect="1"/>
          </p:cNvGraphicFramePr>
          <p:nvPr/>
        </p:nvGraphicFramePr>
        <p:xfrm>
          <a:off x="1711325" y="908050"/>
          <a:ext cx="1952625" cy="495300"/>
        </p:xfrm>
        <a:graphic>
          <a:graphicData uri="http://schemas.openxmlformats.org/presentationml/2006/ole">
            <mc:AlternateContent xmlns:mc="http://schemas.openxmlformats.org/markup-compatibility/2006">
              <mc:Choice xmlns:v="urn:schemas-microsoft-com:vml" Requires="v">
                <p:oleObj spid="_x0000_s32824" name="معادلة" r:id="rId3" imgW="1954951" imgH="495085" progId="Equation.3">
                  <p:embed/>
                </p:oleObj>
              </mc:Choice>
              <mc:Fallback>
                <p:oleObj name="معادلة" r:id="rId3" imgW="1954951" imgH="495085"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11325" y="908050"/>
                        <a:ext cx="1952625"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9460" name="Rectangle 18"/>
          <p:cNvSpPr>
            <a:spLocks noChangeArrowheads="1"/>
          </p:cNvSpPr>
          <p:nvPr/>
        </p:nvSpPr>
        <p:spPr bwMode="auto">
          <a:xfrm>
            <a:off x="0" y="4953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gn="r" rtl="1">
              <a:defRPr>
                <a:solidFill>
                  <a:schemeClr val="tx1"/>
                </a:solidFill>
                <a:latin typeface="Gill Sans MT" panose="020B0502020104020203" pitchFamily="34" charset="0"/>
                <a:ea typeface="Majalla UI"/>
                <a:cs typeface="Majalla UI"/>
              </a:defRPr>
            </a:lvl1pPr>
            <a:lvl2pPr marL="742950" indent="-285750" algn="r" rtl="1">
              <a:defRPr>
                <a:solidFill>
                  <a:schemeClr val="tx1"/>
                </a:solidFill>
                <a:latin typeface="Gill Sans MT" panose="020B0502020104020203" pitchFamily="34" charset="0"/>
                <a:ea typeface="Majalla UI"/>
                <a:cs typeface="Majalla UI"/>
              </a:defRPr>
            </a:lvl2pPr>
            <a:lvl3pPr marL="1143000" indent="-228600" algn="r" rtl="1">
              <a:defRPr>
                <a:solidFill>
                  <a:schemeClr val="tx1"/>
                </a:solidFill>
                <a:latin typeface="Gill Sans MT" panose="020B0502020104020203" pitchFamily="34" charset="0"/>
                <a:ea typeface="Majalla UI"/>
                <a:cs typeface="Majalla UI"/>
              </a:defRPr>
            </a:lvl3pPr>
            <a:lvl4pPr marL="1600200" indent="-228600" algn="r" rtl="1">
              <a:defRPr>
                <a:solidFill>
                  <a:schemeClr val="tx1"/>
                </a:solidFill>
                <a:latin typeface="Gill Sans MT" panose="020B0502020104020203" pitchFamily="34" charset="0"/>
                <a:ea typeface="Majalla UI"/>
                <a:cs typeface="Majalla UI"/>
              </a:defRPr>
            </a:lvl4pPr>
            <a:lvl5pPr marL="2057400" indent="-228600" algn="r" rtl="1">
              <a:defRPr>
                <a:solidFill>
                  <a:schemeClr val="tx1"/>
                </a:solidFill>
                <a:latin typeface="Gill Sans MT" panose="020B0502020104020203" pitchFamily="34" charset="0"/>
                <a:ea typeface="Majalla UI"/>
                <a:cs typeface="Majalla UI"/>
              </a:defRPr>
            </a:lvl5pPr>
            <a:lvl6pPr marL="2514600" indent="-228600" algn="r" rtl="1" fontAlgn="base">
              <a:spcBef>
                <a:spcPct val="0"/>
              </a:spcBef>
              <a:spcAft>
                <a:spcPct val="0"/>
              </a:spcAft>
              <a:defRPr>
                <a:solidFill>
                  <a:schemeClr val="tx1"/>
                </a:solidFill>
                <a:latin typeface="Gill Sans MT" panose="020B0502020104020203" pitchFamily="34" charset="0"/>
                <a:ea typeface="Majalla UI"/>
                <a:cs typeface="Majalla UI"/>
              </a:defRPr>
            </a:lvl6pPr>
            <a:lvl7pPr marL="2971800" indent="-228600" algn="r" rtl="1" fontAlgn="base">
              <a:spcBef>
                <a:spcPct val="0"/>
              </a:spcBef>
              <a:spcAft>
                <a:spcPct val="0"/>
              </a:spcAft>
              <a:defRPr>
                <a:solidFill>
                  <a:schemeClr val="tx1"/>
                </a:solidFill>
                <a:latin typeface="Gill Sans MT" panose="020B0502020104020203" pitchFamily="34" charset="0"/>
                <a:ea typeface="Majalla UI"/>
                <a:cs typeface="Majalla UI"/>
              </a:defRPr>
            </a:lvl7pPr>
            <a:lvl8pPr marL="3429000" indent="-228600" algn="r" rtl="1" fontAlgn="base">
              <a:spcBef>
                <a:spcPct val="0"/>
              </a:spcBef>
              <a:spcAft>
                <a:spcPct val="0"/>
              </a:spcAft>
              <a:defRPr>
                <a:solidFill>
                  <a:schemeClr val="tx1"/>
                </a:solidFill>
                <a:latin typeface="Gill Sans MT" panose="020B0502020104020203" pitchFamily="34" charset="0"/>
                <a:ea typeface="Majalla UI"/>
                <a:cs typeface="Majalla UI"/>
              </a:defRPr>
            </a:lvl8pPr>
            <a:lvl9pPr marL="3886200" indent="-228600" algn="r" rtl="1" fontAlgn="base">
              <a:spcBef>
                <a:spcPct val="0"/>
              </a:spcBef>
              <a:spcAft>
                <a:spcPct val="0"/>
              </a:spcAft>
              <a:defRPr>
                <a:solidFill>
                  <a:schemeClr val="tx1"/>
                </a:solidFill>
                <a:latin typeface="Gill Sans MT" panose="020B0502020104020203" pitchFamily="34" charset="0"/>
                <a:ea typeface="Majalla UI"/>
                <a:cs typeface="Majalla UI"/>
              </a:defRPr>
            </a:lvl9pPr>
          </a:lstStyle>
          <a:p>
            <a:endParaRPr lang="ar-IQ"/>
          </a:p>
        </p:txBody>
      </p:sp>
      <p:sp>
        <p:nvSpPr>
          <p:cNvPr id="23" name="Rectangle 22"/>
          <p:cNvSpPr>
            <a:spLocks noChangeArrowheads="1"/>
          </p:cNvSpPr>
          <p:nvPr/>
        </p:nvSpPr>
        <p:spPr bwMode="auto">
          <a:xfrm>
            <a:off x="3951288" y="981075"/>
            <a:ext cx="5270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r" rtl="1">
              <a:defRPr>
                <a:solidFill>
                  <a:schemeClr val="tx1"/>
                </a:solidFill>
                <a:latin typeface="Gill Sans MT" panose="020B0502020104020203" pitchFamily="34" charset="0"/>
                <a:ea typeface="Majalla UI"/>
                <a:cs typeface="Majalla UI"/>
              </a:defRPr>
            </a:lvl1pPr>
            <a:lvl2pPr marL="742950" indent="-285750" algn="r" rtl="1">
              <a:defRPr>
                <a:solidFill>
                  <a:schemeClr val="tx1"/>
                </a:solidFill>
                <a:latin typeface="Gill Sans MT" panose="020B0502020104020203" pitchFamily="34" charset="0"/>
                <a:ea typeface="Majalla UI"/>
                <a:cs typeface="Majalla UI"/>
              </a:defRPr>
            </a:lvl2pPr>
            <a:lvl3pPr marL="1143000" indent="-228600" algn="r" rtl="1">
              <a:defRPr>
                <a:solidFill>
                  <a:schemeClr val="tx1"/>
                </a:solidFill>
                <a:latin typeface="Gill Sans MT" panose="020B0502020104020203" pitchFamily="34" charset="0"/>
                <a:ea typeface="Majalla UI"/>
                <a:cs typeface="Majalla UI"/>
              </a:defRPr>
            </a:lvl3pPr>
            <a:lvl4pPr marL="1600200" indent="-228600" algn="r" rtl="1">
              <a:defRPr>
                <a:solidFill>
                  <a:schemeClr val="tx1"/>
                </a:solidFill>
                <a:latin typeface="Gill Sans MT" panose="020B0502020104020203" pitchFamily="34" charset="0"/>
                <a:ea typeface="Majalla UI"/>
                <a:cs typeface="Majalla UI"/>
              </a:defRPr>
            </a:lvl4pPr>
            <a:lvl5pPr marL="2057400" indent="-228600" algn="r" rtl="1">
              <a:defRPr>
                <a:solidFill>
                  <a:schemeClr val="tx1"/>
                </a:solidFill>
                <a:latin typeface="Gill Sans MT" panose="020B0502020104020203" pitchFamily="34" charset="0"/>
                <a:ea typeface="Majalla UI"/>
                <a:cs typeface="Majalla UI"/>
              </a:defRPr>
            </a:lvl5pPr>
            <a:lvl6pPr marL="2514600" indent="-228600" algn="r" rtl="1" fontAlgn="base">
              <a:spcBef>
                <a:spcPct val="0"/>
              </a:spcBef>
              <a:spcAft>
                <a:spcPct val="0"/>
              </a:spcAft>
              <a:defRPr>
                <a:solidFill>
                  <a:schemeClr val="tx1"/>
                </a:solidFill>
                <a:latin typeface="Gill Sans MT" panose="020B0502020104020203" pitchFamily="34" charset="0"/>
                <a:ea typeface="Majalla UI"/>
                <a:cs typeface="Majalla UI"/>
              </a:defRPr>
            </a:lvl6pPr>
            <a:lvl7pPr marL="2971800" indent="-228600" algn="r" rtl="1" fontAlgn="base">
              <a:spcBef>
                <a:spcPct val="0"/>
              </a:spcBef>
              <a:spcAft>
                <a:spcPct val="0"/>
              </a:spcAft>
              <a:defRPr>
                <a:solidFill>
                  <a:schemeClr val="tx1"/>
                </a:solidFill>
                <a:latin typeface="Gill Sans MT" panose="020B0502020104020203" pitchFamily="34" charset="0"/>
                <a:ea typeface="Majalla UI"/>
                <a:cs typeface="Majalla UI"/>
              </a:defRPr>
            </a:lvl7pPr>
            <a:lvl8pPr marL="3429000" indent="-228600" algn="r" rtl="1" fontAlgn="base">
              <a:spcBef>
                <a:spcPct val="0"/>
              </a:spcBef>
              <a:spcAft>
                <a:spcPct val="0"/>
              </a:spcAft>
              <a:defRPr>
                <a:solidFill>
                  <a:schemeClr val="tx1"/>
                </a:solidFill>
                <a:latin typeface="Gill Sans MT" panose="020B0502020104020203" pitchFamily="34" charset="0"/>
                <a:ea typeface="Majalla UI"/>
                <a:cs typeface="Majalla UI"/>
              </a:defRPr>
            </a:lvl8pPr>
            <a:lvl9pPr marL="3886200" indent="-228600" algn="r" rtl="1" fontAlgn="base">
              <a:spcBef>
                <a:spcPct val="0"/>
              </a:spcBef>
              <a:spcAft>
                <a:spcPct val="0"/>
              </a:spcAft>
              <a:defRPr>
                <a:solidFill>
                  <a:schemeClr val="tx1"/>
                </a:solidFill>
                <a:latin typeface="Gill Sans MT" panose="020B0502020104020203" pitchFamily="34" charset="0"/>
                <a:ea typeface="Majalla UI"/>
                <a:cs typeface="Majalla UI"/>
              </a:defRPr>
            </a:lvl9pPr>
          </a:lstStyle>
          <a:p>
            <a:r>
              <a:rPr lang="en-US">
                <a:latin typeface="Georgia" panose="02040502050405020303" pitchFamily="18" charset="0"/>
              </a:rPr>
              <a:t>but</a:t>
            </a:r>
            <a:endParaRPr lang="ar-IQ">
              <a:latin typeface="Georgia" panose="02040502050405020303" pitchFamily="18" charset="0"/>
            </a:endParaRPr>
          </a:p>
        </p:txBody>
      </p:sp>
      <p:graphicFrame>
        <p:nvGraphicFramePr>
          <p:cNvPr id="25" name="Object 24"/>
          <p:cNvGraphicFramePr>
            <a:graphicFrameLocks noChangeAspect="1"/>
          </p:cNvGraphicFramePr>
          <p:nvPr/>
        </p:nvGraphicFramePr>
        <p:xfrm>
          <a:off x="4545013" y="892175"/>
          <a:ext cx="1117600" cy="546100"/>
        </p:xfrm>
        <a:graphic>
          <a:graphicData uri="http://schemas.openxmlformats.org/presentationml/2006/ole">
            <mc:AlternateContent xmlns:mc="http://schemas.openxmlformats.org/markup-compatibility/2006">
              <mc:Choice xmlns:v="urn:schemas-microsoft-com:vml" Requires="v">
                <p:oleObj spid="_x0000_s32825" name="معادلة" r:id="rId5" imgW="1117440" imgH="545760" progId="Equation.3">
                  <p:embed/>
                </p:oleObj>
              </mc:Choice>
              <mc:Fallback>
                <p:oleObj name="معادلة" r:id="rId5" imgW="1117440" imgH="54576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45013" y="892175"/>
                        <a:ext cx="1117600" cy="54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7" name="Rectangle 26"/>
          <p:cNvSpPr>
            <a:spLocks noChangeArrowheads="1"/>
          </p:cNvSpPr>
          <p:nvPr/>
        </p:nvSpPr>
        <p:spPr bwMode="auto">
          <a:xfrm>
            <a:off x="5751513" y="981075"/>
            <a:ext cx="57626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r" rtl="1">
              <a:defRPr>
                <a:solidFill>
                  <a:schemeClr val="tx1"/>
                </a:solidFill>
                <a:latin typeface="Gill Sans MT" panose="020B0502020104020203" pitchFamily="34" charset="0"/>
                <a:ea typeface="Majalla UI"/>
                <a:cs typeface="Majalla UI"/>
              </a:defRPr>
            </a:lvl1pPr>
            <a:lvl2pPr marL="742950" indent="-285750" algn="r" rtl="1">
              <a:defRPr>
                <a:solidFill>
                  <a:schemeClr val="tx1"/>
                </a:solidFill>
                <a:latin typeface="Gill Sans MT" panose="020B0502020104020203" pitchFamily="34" charset="0"/>
                <a:ea typeface="Majalla UI"/>
                <a:cs typeface="Majalla UI"/>
              </a:defRPr>
            </a:lvl2pPr>
            <a:lvl3pPr marL="1143000" indent="-228600" algn="r" rtl="1">
              <a:defRPr>
                <a:solidFill>
                  <a:schemeClr val="tx1"/>
                </a:solidFill>
                <a:latin typeface="Gill Sans MT" panose="020B0502020104020203" pitchFamily="34" charset="0"/>
                <a:ea typeface="Majalla UI"/>
                <a:cs typeface="Majalla UI"/>
              </a:defRPr>
            </a:lvl3pPr>
            <a:lvl4pPr marL="1600200" indent="-228600" algn="r" rtl="1">
              <a:defRPr>
                <a:solidFill>
                  <a:schemeClr val="tx1"/>
                </a:solidFill>
                <a:latin typeface="Gill Sans MT" panose="020B0502020104020203" pitchFamily="34" charset="0"/>
                <a:ea typeface="Majalla UI"/>
                <a:cs typeface="Majalla UI"/>
              </a:defRPr>
            </a:lvl4pPr>
            <a:lvl5pPr marL="2057400" indent="-228600" algn="r" rtl="1">
              <a:defRPr>
                <a:solidFill>
                  <a:schemeClr val="tx1"/>
                </a:solidFill>
                <a:latin typeface="Gill Sans MT" panose="020B0502020104020203" pitchFamily="34" charset="0"/>
                <a:ea typeface="Majalla UI"/>
                <a:cs typeface="Majalla UI"/>
              </a:defRPr>
            </a:lvl5pPr>
            <a:lvl6pPr marL="2514600" indent="-228600" algn="r" rtl="1" fontAlgn="base">
              <a:spcBef>
                <a:spcPct val="0"/>
              </a:spcBef>
              <a:spcAft>
                <a:spcPct val="0"/>
              </a:spcAft>
              <a:defRPr>
                <a:solidFill>
                  <a:schemeClr val="tx1"/>
                </a:solidFill>
                <a:latin typeface="Gill Sans MT" panose="020B0502020104020203" pitchFamily="34" charset="0"/>
                <a:ea typeface="Majalla UI"/>
                <a:cs typeface="Majalla UI"/>
              </a:defRPr>
            </a:lvl6pPr>
            <a:lvl7pPr marL="2971800" indent="-228600" algn="r" rtl="1" fontAlgn="base">
              <a:spcBef>
                <a:spcPct val="0"/>
              </a:spcBef>
              <a:spcAft>
                <a:spcPct val="0"/>
              </a:spcAft>
              <a:defRPr>
                <a:solidFill>
                  <a:schemeClr val="tx1"/>
                </a:solidFill>
                <a:latin typeface="Gill Sans MT" panose="020B0502020104020203" pitchFamily="34" charset="0"/>
                <a:ea typeface="Majalla UI"/>
                <a:cs typeface="Majalla UI"/>
              </a:defRPr>
            </a:lvl7pPr>
            <a:lvl8pPr marL="3429000" indent="-228600" algn="r" rtl="1" fontAlgn="base">
              <a:spcBef>
                <a:spcPct val="0"/>
              </a:spcBef>
              <a:spcAft>
                <a:spcPct val="0"/>
              </a:spcAft>
              <a:defRPr>
                <a:solidFill>
                  <a:schemeClr val="tx1"/>
                </a:solidFill>
                <a:latin typeface="Gill Sans MT" panose="020B0502020104020203" pitchFamily="34" charset="0"/>
                <a:ea typeface="Majalla UI"/>
                <a:cs typeface="Majalla UI"/>
              </a:defRPr>
            </a:lvl8pPr>
            <a:lvl9pPr marL="3886200" indent="-228600" algn="r" rtl="1" fontAlgn="base">
              <a:spcBef>
                <a:spcPct val="0"/>
              </a:spcBef>
              <a:spcAft>
                <a:spcPct val="0"/>
              </a:spcAft>
              <a:defRPr>
                <a:solidFill>
                  <a:schemeClr val="tx1"/>
                </a:solidFill>
                <a:latin typeface="Gill Sans MT" panose="020B0502020104020203" pitchFamily="34" charset="0"/>
                <a:ea typeface="Majalla UI"/>
                <a:cs typeface="Majalla UI"/>
              </a:defRPr>
            </a:lvl9pPr>
          </a:lstStyle>
          <a:p>
            <a:r>
              <a:rPr lang="en-US">
                <a:latin typeface="Georgia" panose="02040502050405020303" pitchFamily="18" charset="0"/>
              </a:rPr>
              <a:t>and</a:t>
            </a:r>
            <a:endParaRPr lang="ar-IQ">
              <a:latin typeface="Georgia" panose="02040502050405020303" pitchFamily="18" charset="0"/>
            </a:endParaRPr>
          </a:p>
        </p:txBody>
      </p:sp>
      <p:graphicFrame>
        <p:nvGraphicFramePr>
          <p:cNvPr id="29" name="Object 28"/>
          <p:cNvGraphicFramePr>
            <a:graphicFrameLocks noChangeAspect="1"/>
          </p:cNvGraphicFramePr>
          <p:nvPr/>
        </p:nvGraphicFramePr>
        <p:xfrm>
          <a:off x="6651625" y="914400"/>
          <a:ext cx="1117600" cy="482600"/>
        </p:xfrm>
        <a:graphic>
          <a:graphicData uri="http://schemas.openxmlformats.org/presentationml/2006/ole">
            <mc:AlternateContent xmlns:mc="http://schemas.openxmlformats.org/markup-compatibility/2006">
              <mc:Choice xmlns:v="urn:schemas-microsoft-com:vml" Requires="v">
                <p:oleObj spid="_x0000_s32826" name="معادلة" r:id="rId7" imgW="1117440" imgH="482400" progId="Equation.3">
                  <p:embed/>
                </p:oleObj>
              </mc:Choice>
              <mc:Fallback>
                <p:oleObj name="معادلة" r:id="rId7" imgW="1117440" imgH="4824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651625" y="914400"/>
                        <a:ext cx="1117600"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4" name="TextBox 33"/>
          <p:cNvSpPr txBox="1">
            <a:spLocks noRot="1" noChangeAspect="1" noMove="1" noResize="1" noEditPoints="1" noAdjustHandles="1" noChangeArrowheads="1" noChangeShapeType="1" noTextEdit="1"/>
          </p:cNvSpPr>
          <p:nvPr/>
        </p:nvSpPr>
        <p:spPr>
          <a:xfrm>
            <a:off x="1574960" y="1412776"/>
            <a:ext cx="5472608" cy="529247"/>
          </a:xfrm>
          <a:prstGeom prst="rect">
            <a:avLst/>
          </a:prstGeom>
          <a:blipFill rotWithShape="1">
            <a:blip r:embed="rId9"/>
            <a:stretch>
              <a:fillRect l="-223"/>
            </a:stretch>
          </a:blipFill>
        </p:spPr>
        <p:txBody>
          <a:bodyPr/>
          <a:lstStyle/>
          <a:p>
            <a:r>
              <a:rPr lang="en-GB">
                <a:noFill/>
              </a:rPr>
              <a:t> </a:t>
            </a:r>
          </a:p>
        </p:txBody>
      </p:sp>
      <p:graphicFrame>
        <p:nvGraphicFramePr>
          <p:cNvPr id="43" name="Object 42"/>
          <p:cNvGraphicFramePr>
            <a:graphicFrameLocks noChangeAspect="1"/>
          </p:cNvGraphicFramePr>
          <p:nvPr/>
        </p:nvGraphicFramePr>
        <p:xfrm>
          <a:off x="5246688" y="2043113"/>
          <a:ext cx="1190625" cy="395287"/>
        </p:xfrm>
        <a:graphic>
          <a:graphicData uri="http://schemas.openxmlformats.org/presentationml/2006/ole">
            <mc:AlternateContent xmlns:mc="http://schemas.openxmlformats.org/markup-compatibility/2006">
              <mc:Choice xmlns:v="urn:schemas-microsoft-com:vml" Requires="v">
                <p:oleObj spid="_x0000_s32827" name="معادلة" r:id="rId10" imgW="1193760" imgH="393480" progId="Equation.3">
                  <p:embed/>
                </p:oleObj>
              </mc:Choice>
              <mc:Fallback>
                <p:oleObj name="معادلة" r:id="rId10" imgW="1193760" imgH="393480"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246688" y="2043113"/>
                        <a:ext cx="1190625" cy="395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4143" name="Picture 47"/>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258888" y="1989138"/>
            <a:ext cx="6913562" cy="631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5" name="Rectangle 44"/>
          <p:cNvSpPr>
            <a:spLocks noChangeArrowheads="1"/>
          </p:cNvSpPr>
          <p:nvPr/>
        </p:nvSpPr>
        <p:spPr bwMode="auto">
          <a:xfrm>
            <a:off x="1646238" y="2420938"/>
            <a:ext cx="1811337"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r" rtl="1">
              <a:defRPr>
                <a:solidFill>
                  <a:schemeClr val="tx1"/>
                </a:solidFill>
                <a:latin typeface="Gill Sans MT" panose="020B0502020104020203" pitchFamily="34" charset="0"/>
                <a:ea typeface="Majalla UI"/>
                <a:cs typeface="Majalla UI"/>
              </a:defRPr>
            </a:lvl1pPr>
            <a:lvl2pPr marL="742950" indent="-285750" algn="r" rtl="1">
              <a:defRPr>
                <a:solidFill>
                  <a:schemeClr val="tx1"/>
                </a:solidFill>
                <a:latin typeface="Gill Sans MT" panose="020B0502020104020203" pitchFamily="34" charset="0"/>
                <a:ea typeface="Majalla UI"/>
                <a:cs typeface="Majalla UI"/>
              </a:defRPr>
            </a:lvl2pPr>
            <a:lvl3pPr marL="1143000" indent="-228600" algn="r" rtl="1">
              <a:defRPr>
                <a:solidFill>
                  <a:schemeClr val="tx1"/>
                </a:solidFill>
                <a:latin typeface="Gill Sans MT" panose="020B0502020104020203" pitchFamily="34" charset="0"/>
                <a:ea typeface="Majalla UI"/>
                <a:cs typeface="Majalla UI"/>
              </a:defRPr>
            </a:lvl3pPr>
            <a:lvl4pPr marL="1600200" indent="-228600" algn="r" rtl="1">
              <a:defRPr>
                <a:solidFill>
                  <a:schemeClr val="tx1"/>
                </a:solidFill>
                <a:latin typeface="Gill Sans MT" panose="020B0502020104020203" pitchFamily="34" charset="0"/>
                <a:ea typeface="Majalla UI"/>
                <a:cs typeface="Majalla UI"/>
              </a:defRPr>
            </a:lvl4pPr>
            <a:lvl5pPr marL="2057400" indent="-228600" algn="r" rtl="1">
              <a:defRPr>
                <a:solidFill>
                  <a:schemeClr val="tx1"/>
                </a:solidFill>
                <a:latin typeface="Gill Sans MT" panose="020B0502020104020203" pitchFamily="34" charset="0"/>
                <a:ea typeface="Majalla UI"/>
                <a:cs typeface="Majalla UI"/>
              </a:defRPr>
            </a:lvl5pPr>
            <a:lvl6pPr marL="2514600" indent="-228600" algn="r" rtl="1" fontAlgn="base">
              <a:spcBef>
                <a:spcPct val="0"/>
              </a:spcBef>
              <a:spcAft>
                <a:spcPct val="0"/>
              </a:spcAft>
              <a:defRPr>
                <a:solidFill>
                  <a:schemeClr val="tx1"/>
                </a:solidFill>
                <a:latin typeface="Gill Sans MT" panose="020B0502020104020203" pitchFamily="34" charset="0"/>
                <a:ea typeface="Majalla UI"/>
                <a:cs typeface="Majalla UI"/>
              </a:defRPr>
            </a:lvl6pPr>
            <a:lvl7pPr marL="2971800" indent="-228600" algn="r" rtl="1" fontAlgn="base">
              <a:spcBef>
                <a:spcPct val="0"/>
              </a:spcBef>
              <a:spcAft>
                <a:spcPct val="0"/>
              </a:spcAft>
              <a:defRPr>
                <a:solidFill>
                  <a:schemeClr val="tx1"/>
                </a:solidFill>
                <a:latin typeface="Gill Sans MT" panose="020B0502020104020203" pitchFamily="34" charset="0"/>
                <a:ea typeface="Majalla UI"/>
                <a:cs typeface="Majalla UI"/>
              </a:defRPr>
            </a:lvl7pPr>
            <a:lvl8pPr marL="3429000" indent="-228600" algn="r" rtl="1" fontAlgn="base">
              <a:spcBef>
                <a:spcPct val="0"/>
              </a:spcBef>
              <a:spcAft>
                <a:spcPct val="0"/>
              </a:spcAft>
              <a:defRPr>
                <a:solidFill>
                  <a:schemeClr val="tx1"/>
                </a:solidFill>
                <a:latin typeface="Gill Sans MT" panose="020B0502020104020203" pitchFamily="34" charset="0"/>
                <a:ea typeface="Majalla UI"/>
                <a:cs typeface="Majalla UI"/>
              </a:defRPr>
            </a:lvl8pPr>
            <a:lvl9pPr marL="3886200" indent="-228600" algn="r" rtl="1" fontAlgn="base">
              <a:spcBef>
                <a:spcPct val="0"/>
              </a:spcBef>
              <a:spcAft>
                <a:spcPct val="0"/>
              </a:spcAft>
              <a:defRPr>
                <a:solidFill>
                  <a:schemeClr val="tx1"/>
                </a:solidFill>
                <a:latin typeface="Gill Sans MT" panose="020B0502020104020203" pitchFamily="34" charset="0"/>
                <a:ea typeface="Majalla UI"/>
                <a:cs typeface="Majalla UI"/>
              </a:defRPr>
            </a:lvl9pPr>
          </a:lstStyle>
          <a:p>
            <a:pPr algn="justLow" rtl="0">
              <a:lnSpc>
                <a:spcPct val="150000"/>
              </a:lnSpc>
            </a:pPr>
            <a:r>
              <a:rPr lang="en-US" sz="1400">
                <a:latin typeface="Times New Roman" panose="02020603050405020304" pitchFamily="18" charset="0"/>
                <a:cs typeface="Times New Roman" panose="02020603050405020304" pitchFamily="18" charset="0"/>
              </a:rPr>
              <a:t>where    </a:t>
            </a:r>
            <a:r>
              <a:rPr lang="en-US" sz="1400" b="1" i="1">
                <a:latin typeface="Times New Roman" panose="02020603050405020304" pitchFamily="18" charset="0"/>
                <a:cs typeface="Times New Roman" panose="02020603050405020304" pitchFamily="18" charset="0"/>
              </a:rPr>
              <a:t>h</a:t>
            </a:r>
            <a:r>
              <a:rPr lang="en-US" sz="1400" b="1" i="1" baseline="-25000">
                <a:latin typeface="Times New Roman" panose="02020603050405020304" pitchFamily="18" charset="0"/>
                <a:cs typeface="Times New Roman" panose="02020603050405020304" pitchFamily="18" charset="0"/>
              </a:rPr>
              <a:t>f</a:t>
            </a:r>
            <a:r>
              <a:rPr lang="en-US" sz="1400" b="1" i="1">
                <a:latin typeface="Times New Roman" panose="02020603050405020304" pitchFamily="18" charset="0"/>
                <a:cs typeface="Times New Roman" panose="02020603050405020304" pitchFamily="18" charset="0"/>
              </a:rPr>
              <a:t> =  h</a:t>
            </a:r>
            <a:r>
              <a:rPr lang="en-US" sz="1400" b="1" i="1" baseline="-25000">
                <a:latin typeface="Times New Roman" panose="02020603050405020304" pitchFamily="18" charset="0"/>
                <a:cs typeface="Times New Roman" panose="02020603050405020304" pitchFamily="18" charset="0"/>
              </a:rPr>
              <a:t>fs</a:t>
            </a:r>
            <a:r>
              <a:rPr lang="en-US" sz="1400" b="1" i="1">
                <a:latin typeface="Times New Roman" panose="02020603050405020304" pitchFamily="18" charset="0"/>
                <a:cs typeface="Times New Roman" panose="02020603050405020304" pitchFamily="18" charset="0"/>
              </a:rPr>
              <a:t> </a:t>
            </a:r>
            <a:r>
              <a:rPr lang="en-US" sz="1400" b="1">
                <a:latin typeface="Times New Roman" panose="02020603050405020304" pitchFamily="18" charset="0"/>
                <a:cs typeface="Times New Roman" panose="02020603050405020304" pitchFamily="18" charset="0"/>
              </a:rPr>
              <a:t>+ </a:t>
            </a:r>
            <a:r>
              <a:rPr lang="en-US" sz="1400" b="1" i="1">
                <a:latin typeface="Times New Roman" panose="02020603050405020304" pitchFamily="18" charset="0"/>
                <a:cs typeface="Times New Roman" panose="02020603050405020304" pitchFamily="18" charset="0"/>
              </a:rPr>
              <a:t>h</a:t>
            </a:r>
            <a:r>
              <a:rPr lang="en-US" sz="1400" b="1" i="1" baseline="-25000">
                <a:latin typeface="Times New Roman" panose="02020603050405020304" pitchFamily="18" charset="0"/>
                <a:cs typeface="Times New Roman" panose="02020603050405020304" pitchFamily="18" charset="0"/>
              </a:rPr>
              <a:t>fd</a:t>
            </a:r>
            <a:r>
              <a:rPr lang="en-US" sz="1400" i="1">
                <a:latin typeface="Times New Roman" panose="02020603050405020304" pitchFamily="18" charset="0"/>
                <a:cs typeface="Times New Roman" panose="02020603050405020304" pitchFamily="18" charset="0"/>
              </a:rPr>
              <a:t> </a:t>
            </a:r>
            <a:endParaRPr lang="en-US" sz="1400">
              <a:latin typeface="Times New Roman" panose="02020603050405020304" pitchFamily="18" charset="0"/>
              <a:ea typeface="Times New Roman" panose="02020603050405020304" pitchFamily="18" charset="0"/>
              <a:cs typeface="Traditional Arabic" pitchFamily="18" charset="-78"/>
            </a:endParaRPr>
          </a:p>
        </p:txBody>
      </p:sp>
      <p:sp>
        <p:nvSpPr>
          <p:cNvPr id="19469" name="Rectangle 49"/>
          <p:cNvSpPr>
            <a:spLocks noChangeArrowheads="1"/>
          </p:cNvSpPr>
          <p:nvPr/>
        </p:nvSpPr>
        <p:spPr bwMode="auto">
          <a:xfrm>
            <a:off x="457200" y="4572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gn="r" rtl="1">
              <a:defRPr>
                <a:solidFill>
                  <a:schemeClr val="tx1"/>
                </a:solidFill>
                <a:latin typeface="Gill Sans MT" panose="020B0502020104020203" pitchFamily="34" charset="0"/>
                <a:ea typeface="Majalla UI"/>
                <a:cs typeface="Majalla UI"/>
              </a:defRPr>
            </a:lvl1pPr>
            <a:lvl2pPr marL="742950" indent="-285750" algn="r" rtl="1">
              <a:defRPr>
                <a:solidFill>
                  <a:schemeClr val="tx1"/>
                </a:solidFill>
                <a:latin typeface="Gill Sans MT" panose="020B0502020104020203" pitchFamily="34" charset="0"/>
                <a:ea typeface="Majalla UI"/>
                <a:cs typeface="Majalla UI"/>
              </a:defRPr>
            </a:lvl2pPr>
            <a:lvl3pPr marL="1143000" indent="-228600" algn="r" rtl="1">
              <a:defRPr>
                <a:solidFill>
                  <a:schemeClr val="tx1"/>
                </a:solidFill>
                <a:latin typeface="Gill Sans MT" panose="020B0502020104020203" pitchFamily="34" charset="0"/>
                <a:ea typeface="Majalla UI"/>
                <a:cs typeface="Majalla UI"/>
              </a:defRPr>
            </a:lvl3pPr>
            <a:lvl4pPr marL="1600200" indent="-228600" algn="r" rtl="1">
              <a:defRPr>
                <a:solidFill>
                  <a:schemeClr val="tx1"/>
                </a:solidFill>
                <a:latin typeface="Gill Sans MT" panose="020B0502020104020203" pitchFamily="34" charset="0"/>
                <a:ea typeface="Majalla UI"/>
                <a:cs typeface="Majalla UI"/>
              </a:defRPr>
            </a:lvl4pPr>
            <a:lvl5pPr marL="2057400" indent="-228600" algn="r" rtl="1">
              <a:defRPr>
                <a:solidFill>
                  <a:schemeClr val="tx1"/>
                </a:solidFill>
                <a:latin typeface="Gill Sans MT" panose="020B0502020104020203" pitchFamily="34" charset="0"/>
                <a:ea typeface="Majalla UI"/>
                <a:cs typeface="Majalla UI"/>
              </a:defRPr>
            </a:lvl5pPr>
            <a:lvl6pPr marL="2514600" indent="-228600" algn="r" rtl="1" fontAlgn="base">
              <a:spcBef>
                <a:spcPct val="0"/>
              </a:spcBef>
              <a:spcAft>
                <a:spcPct val="0"/>
              </a:spcAft>
              <a:defRPr>
                <a:solidFill>
                  <a:schemeClr val="tx1"/>
                </a:solidFill>
                <a:latin typeface="Gill Sans MT" panose="020B0502020104020203" pitchFamily="34" charset="0"/>
                <a:ea typeface="Majalla UI"/>
                <a:cs typeface="Majalla UI"/>
              </a:defRPr>
            </a:lvl6pPr>
            <a:lvl7pPr marL="2971800" indent="-228600" algn="r" rtl="1" fontAlgn="base">
              <a:spcBef>
                <a:spcPct val="0"/>
              </a:spcBef>
              <a:spcAft>
                <a:spcPct val="0"/>
              </a:spcAft>
              <a:defRPr>
                <a:solidFill>
                  <a:schemeClr val="tx1"/>
                </a:solidFill>
                <a:latin typeface="Gill Sans MT" panose="020B0502020104020203" pitchFamily="34" charset="0"/>
                <a:ea typeface="Majalla UI"/>
                <a:cs typeface="Majalla UI"/>
              </a:defRPr>
            </a:lvl7pPr>
            <a:lvl8pPr marL="3429000" indent="-228600" algn="r" rtl="1" fontAlgn="base">
              <a:spcBef>
                <a:spcPct val="0"/>
              </a:spcBef>
              <a:spcAft>
                <a:spcPct val="0"/>
              </a:spcAft>
              <a:defRPr>
                <a:solidFill>
                  <a:schemeClr val="tx1"/>
                </a:solidFill>
                <a:latin typeface="Gill Sans MT" panose="020B0502020104020203" pitchFamily="34" charset="0"/>
                <a:ea typeface="Majalla UI"/>
                <a:cs typeface="Majalla UI"/>
              </a:defRPr>
            </a:lvl8pPr>
            <a:lvl9pPr marL="3886200" indent="-228600" algn="r" rtl="1" fontAlgn="base">
              <a:spcBef>
                <a:spcPct val="0"/>
              </a:spcBef>
              <a:spcAft>
                <a:spcPct val="0"/>
              </a:spcAft>
              <a:defRPr>
                <a:solidFill>
                  <a:schemeClr val="tx1"/>
                </a:solidFill>
                <a:latin typeface="Gill Sans MT" panose="020B0502020104020203" pitchFamily="34" charset="0"/>
                <a:ea typeface="Majalla UI"/>
                <a:cs typeface="Majalla UI"/>
              </a:defRPr>
            </a:lvl9pPr>
          </a:lstStyle>
          <a:p>
            <a:endParaRPr lang="ar-IQ"/>
          </a:p>
        </p:txBody>
      </p:sp>
      <p:graphicFrame>
        <p:nvGraphicFramePr>
          <p:cNvPr id="47" name="Object 46"/>
          <p:cNvGraphicFramePr>
            <a:graphicFrameLocks noChangeAspect="1"/>
          </p:cNvGraphicFramePr>
          <p:nvPr/>
        </p:nvGraphicFramePr>
        <p:xfrm>
          <a:off x="1574800" y="2852738"/>
          <a:ext cx="2238375" cy="495300"/>
        </p:xfrm>
        <a:graphic>
          <a:graphicData uri="http://schemas.openxmlformats.org/presentationml/2006/ole">
            <mc:AlternateContent xmlns:mc="http://schemas.openxmlformats.org/markup-compatibility/2006">
              <mc:Choice xmlns:v="urn:schemas-microsoft-com:vml" Requires="v">
                <p:oleObj spid="_x0000_s32828" name="معادلة" r:id="rId13" imgW="2234230" imgH="495085" progId="Equation.3">
                  <p:embed/>
                </p:oleObj>
              </mc:Choice>
              <mc:Fallback>
                <p:oleObj name="معادلة" r:id="rId13" imgW="2234230" imgH="495085"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574800" y="2852738"/>
                        <a:ext cx="2238375"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9" name="Rectangle 48"/>
          <p:cNvSpPr>
            <a:spLocks noChangeArrowheads="1"/>
          </p:cNvSpPr>
          <p:nvPr/>
        </p:nvSpPr>
        <p:spPr bwMode="auto">
          <a:xfrm>
            <a:off x="4899025" y="2924175"/>
            <a:ext cx="24669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r" rtl="1">
              <a:defRPr>
                <a:solidFill>
                  <a:schemeClr val="tx1"/>
                </a:solidFill>
                <a:latin typeface="Gill Sans MT" panose="020B0502020104020203" pitchFamily="34" charset="0"/>
                <a:ea typeface="Majalla UI"/>
                <a:cs typeface="Majalla UI"/>
              </a:defRPr>
            </a:lvl1pPr>
            <a:lvl2pPr marL="742950" indent="-285750" algn="r" rtl="1">
              <a:defRPr>
                <a:solidFill>
                  <a:schemeClr val="tx1"/>
                </a:solidFill>
                <a:latin typeface="Gill Sans MT" panose="020B0502020104020203" pitchFamily="34" charset="0"/>
                <a:ea typeface="Majalla UI"/>
                <a:cs typeface="Majalla UI"/>
              </a:defRPr>
            </a:lvl2pPr>
            <a:lvl3pPr marL="1143000" indent="-228600" algn="r" rtl="1">
              <a:defRPr>
                <a:solidFill>
                  <a:schemeClr val="tx1"/>
                </a:solidFill>
                <a:latin typeface="Gill Sans MT" panose="020B0502020104020203" pitchFamily="34" charset="0"/>
                <a:ea typeface="Majalla UI"/>
                <a:cs typeface="Majalla UI"/>
              </a:defRPr>
            </a:lvl3pPr>
            <a:lvl4pPr marL="1600200" indent="-228600" algn="r" rtl="1">
              <a:defRPr>
                <a:solidFill>
                  <a:schemeClr val="tx1"/>
                </a:solidFill>
                <a:latin typeface="Gill Sans MT" panose="020B0502020104020203" pitchFamily="34" charset="0"/>
                <a:ea typeface="Majalla UI"/>
                <a:cs typeface="Majalla UI"/>
              </a:defRPr>
            </a:lvl4pPr>
            <a:lvl5pPr marL="2057400" indent="-228600" algn="r" rtl="1">
              <a:defRPr>
                <a:solidFill>
                  <a:schemeClr val="tx1"/>
                </a:solidFill>
                <a:latin typeface="Gill Sans MT" panose="020B0502020104020203" pitchFamily="34" charset="0"/>
                <a:ea typeface="Majalla UI"/>
                <a:cs typeface="Majalla UI"/>
              </a:defRPr>
            </a:lvl5pPr>
            <a:lvl6pPr marL="2514600" indent="-228600" algn="r" rtl="1" fontAlgn="base">
              <a:spcBef>
                <a:spcPct val="0"/>
              </a:spcBef>
              <a:spcAft>
                <a:spcPct val="0"/>
              </a:spcAft>
              <a:defRPr>
                <a:solidFill>
                  <a:schemeClr val="tx1"/>
                </a:solidFill>
                <a:latin typeface="Gill Sans MT" panose="020B0502020104020203" pitchFamily="34" charset="0"/>
                <a:ea typeface="Majalla UI"/>
                <a:cs typeface="Majalla UI"/>
              </a:defRPr>
            </a:lvl6pPr>
            <a:lvl7pPr marL="2971800" indent="-228600" algn="r" rtl="1" fontAlgn="base">
              <a:spcBef>
                <a:spcPct val="0"/>
              </a:spcBef>
              <a:spcAft>
                <a:spcPct val="0"/>
              </a:spcAft>
              <a:defRPr>
                <a:solidFill>
                  <a:schemeClr val="tx1"/>
                </a:solidFill>
                <a:latin typeface="Gill Sans MT" panose="020B0502020104020203" pitchFamily="34" charset="0"/>
                <a:ea typeface="Majalla UI"/>
                <a:cs typeface="Majalla UI"/>
              </a:defRPr>
            </a:lvl7pPr>
            <a:lvl8pPr marL="3429000" indent="-228600" algn="r" rtl="1" fontAlgn="base">
              <a:spcBef>
                <a:spcPct val="0"/>
              </a:spcBef>
              <a:spcAft>
                <a:spcPct val="0"/>
              </a:spcAft>
              <a:defRPr>
                <a:solidFill>
                  <a:schemeClr val="tx1"/>
                </a:solidFill>
                <a:latin typeface="Gill Sans MT" panose="020B0502020104020203" pitchFamily="34" charset="0"/>
                <a:ea typeface="Majalla UI"/>
                <a:cs typeface="Majalla UI"/>
              </a:defRPr>
            </a:lvl8pPr>
            <a:lvl9pPr marL="3886200" indent="-228600" algn="r" rtl="1" fontAlgn="base">
              <a:spcBef>
                <a:spcPct val="0"/>
              </a:spcBef>
              <a:spcAft>
                <a:spcPct val="0"/>
              </a:spcAft>
              <a:defRPr>
                <a:solidFill>
                  <a:schemeClr val="tx1"/>
                </a:solidFill>
                <a:latin typeface="Gill Sans MT" panose="020B0502020104020203" pitchFamily="34" charset="0"/>
                <a:ea typeface="Majalla UI"/>
                <a:cs typeface="Majalla UI"/>
              </a:defRPr>
            </a:lvl9pPr>
          </a:lstStyle>
          <a:p>
            <a:r>
              <a:rPr lang="en-US" sz="1400">
                <a:latin typeface="Georgia" panose="02040502050405020303" pitchFamily="18" charset="0"/>
              </a:rPr>
              <a:t>(where </a:t>
            </a:r>
            <a:r>
              <a:rPr lang="en-US" sz="1400" b="1" i="1">
                <a:latin typeface="Georgia" panose="02040502050405020303" pitchFamily="18" charset="0"/>
              </a:rPr>
              <a:t>H</a:t>
            </a:r>
            <a:r>
              <a:rPr lang="en-US" sz="1400" b="1" i="1" baseline="-25000">
                <a:latin typeface="Georgia" panose="02040502050405020303" pitchFamily="18" charset="0"/>
              </a:rPr>
              <a:t>L</a:t>
            </a:r>
            <a:r>
              <a:rPr lang="en-US" sz="1400">
                <a:latin typeface="Georgia" panose="02040502050405020303" pitchFamily="18" charset="0"/>
              </a:rPr>
              <a:t> = impeller losses)</a:t>
            </a:r>
            <a:endParaRPr lang="ar-IQ" sz="1400">
              <a:latin typeface="Georgia" panose="02040502050405020303" pitchFamily="18" charset="0"/>
            </a:endParaRPr>
          </a:p>
        </p:txBody>
      </p:sp>
      <p:sp>
        <p:nvSpPr>
          <p:cNvPr id="50" name="Rectangle 49"/>
          <p:cNvSpPr/>
          <p:nvPr/>
        </p:nvSpPr>
        <p:spPr>
          <a:xfrm>
            <a:off x="1214438" y="3357563"/>
            <a:ext cx="1749425" cy="338137"/>
          </a:xfrm>
          <a:prstGeom prst="rect">
            <a:avLst/>
          </a:prstGeom>
        </p:spPr>
        <p:txBody>
          <a:bodyPr wrap="none">
            <a:spAutoFit/>
          </a:bodyPr>
          <a:lstStyle/>
          <a:p>
            <a:pPr algn="r" rtl="1" fontAlgn="auto">
              <a:spcBef>
                <a:spcPts val="0"/>
              </a:spcBef>
              <a:spcAft>
                <a:spcPts val="0"/>
              </a:spcAft>
              <a:defRPr/>
            </a:pPr>
            <a:r>
              <a:rPr lang="en-US" sz="1600" b="1" i="1" dirty="0">
                <a:solidFill>
                  <a:schemeClr val="bg2">
                    <a:lumMod val="50000"/>
                  </a:schemeClr>
                </a:solidFill>
                <a:latin typeface="Georgia" pitchFamily="18" charset="0"/>
                <a:ea typeface="+mn-ea"/>
                <a:cs typeface="+mn-cs"/>
              </a:rPr>
              <a:t>Total head </a:t>
            </a:r>
            <a:r>
              <a:rPr lang="en-US" sz="1600" b="1" dirty="0">
                <a:solidFill>
                  <a:schemeClr val="bg2">
                    <a:lumMod val="50000"/>
                  </a:schemeClr>
                </a:solidFill>
                <a:latin typeface="Georgia" pitchFamily="18" charset="0"/>
                <a:ea typeface="+mn-ea"/>
                <a:cs typeface="+mn-cs"/>
              </a:rPr>
              <a:t>(</a:t>
            </a:r>
            <a:r>
              <a:rPr lang="en-US" sz="1600" b="1" i="1" dirty="0">
                <a:solidFill>
                  <a:schemeClr val="bg2">
                    <a:lumMod val="50000"/>
                  </a:schemeClr>
                </a:solidFill>
                <a:latin typeface="Georgia" pitchFamily="18" charset="0"/>
                <a:ea typeface="+mn-ea"/>
                <a:cs typeface="+mn-cs"/>
              </a:rPr>
              <a:t>H</a:t>
            </a:r>
            <a:r>
              <a:rPr lang="en-US" sz="1600" b="1" dirty="0">
                <a:solidFill>
                  <a:schemeClr val="bg2">
                    <a:lumMod val="50000"/>
                  </a:schemeClr>
                </a:solidFill>
                <a:latin typeface="Georgia" pitchFamily="18" charset="0"/>
                <a:ea typeface="+mn-ea"/>
                <a:cs typeface="+mn-cs"/>
              </a:rPr>
              <a:t>)</a:t>
            </a:r>
            <a:endParaRPr lang="ar-IQ" sz="1600" b="1" dirty="0">
              <a:solidFill>
                <a:schemeClr val="bg2">
                  <a:lumMod val="50000"/>
                </a:schemeClr>
              </a:solidFill>
              <a:latin typeface="Georgia" pitchFamily="18" charset="0"/>
              <a:ea typeface="+mn-ea"/>
              <a:cs typeface="+mn-cs"/>
            </a:endParaRPr>
          </a:p>
        </p:txBody>
      </p:sp>
      <p:sp>
        <p:nvSpPr>
          <p:cNvPr id="19473" name="Rectangle 5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gn="r" rtl="1">
              <a:defRPr>
                <a:solidFill>
                  <a:schemeClr val="tx1"/>
                </a:solidFill>
                <a:latin typeface="Gill Sans MT" panose="020B0502020104020203" pitchFamily="34" charset="0"/>
                <a:ea typeface="Majalla UI"/>
                <a:cs typeface="Majalla UI"/>
              </a:defRPr>
            </a:lvl1pPr>
            <a:lvl2pPr marL="742950" indent="-285750" algn="r" rtl="1">
              <a:defRPr>
                <a:solidFill>
                  <a:schemeClr val="tx1"/>
                </a:solidFill>
                <a:latin typeface="Gill Sans MT" panose="020B0502020104020203" pitchFamily="34" charset="0"/>
                <a:ea typeface="Majalla UI"/>
                <a:cs typeface="Majalla UI"/>
              </a:defRPr>
            </a:lvl2pPr>
            <a:lvl3pPr marL="1143000" indent="-228600" algn="r" rtl="1">
              <a:defRPr>
                <a:solidFill>
                  <a:schemeClr val="tx1"/>
                </a:solidFill>
                <a:latin typeface="Gill Sans MT" panose="020B0502020104020203" pitchFamily="34" charset="0"/>
                <a:ea typeface="Majalla UI"/>
                <a:cs typeface="Majalla UI"/>
              </a:defRPr>
            </a:lvl3pPr>
            <a:lvl4pPr marL="1600200" indent="-228600" algn="r" rtl="1">
              <a:defRPr>
                <a:solidFill>
                  <a:schemeClr val="tx1"/>
                </a:solidFill>
                <a:latin typeface="Gill Sans MT" panose="020B0502020104020203" pitchFamily="34" charset="0"/>
                <a:ea typeface="Majalla UI"/>
                <a:cs typeface="Majalla UI"/>
              </a:defRPr>
            </a:lvl4pPr>
            <a:lvl5pPr marL="2057400" indent="-228600" algn="r" rtl="1">
              <a:defRPr>
                <a:solidFill>
                  <a:schemeClr val="tx1"/>
                </a:solidFill>
                <a:latin typeface="Gill Sans MT" panose="020B0502020104020203" pitchFamily="34" charset="0"/>
                <a:ea typeface="Majalla UI"/>
                <a:cs typeface="Majalla UI"/>
              </a:defRPr>
            </a:lvl5pPr>
            <a:lvl6pPr marL="2514600" indent="-228600" algn="r" rtl="1" fontAlgn="base">
              <a:spcBef>
                <a:spcPct val="0"/>
              </a:spcBef>
              <a:spcAft>
                <a:spcPct val="0"/>
              </a:spcAft>
              <a:defRPr>
                <a:solidFill>
                  <a:schemeClr val="tx1"/>
                </a:solidFill>
                <a:latin typeface="Gill Sans MT" panose="020B0502020104020203" pitchFamily="34" charset="0"/>
                <a:ea typeface="Majalla UI"/>
                <a:cs typeface="Majalla UI"/>
              </a:defRPr>
            </a:lvl6pPr>
            <a:lvl7pPr marL="2971800" indent="-228600" algn="r" rtl="1" fontAlgn="base">
              <a:spcBef>
                <a:spcPct val="0"/>
              </a:spcBef>
              <a:spcAft>
                <a:spcPct val="0"/>
              </a:spcAft>
              <a:defRPr>
                <a:solidFill>
                  <a:schemeClr val="tx1"/>
                </a:solidFill>
                <a:latin typeface="Gill Sans MT" panose="020B0502020104020203" pitchFamily="34" charset="0"/>
                <a:ea typeface="Majalla UI"/>
                <a:cs typeface="Majalla UI"/>
              </a:defRPr>
            </a:lvl7pPr>
            <a:lvl8pPr marL="3429000" indent="-228600" algn="r" rtl="1" fontAlgn="base">
              <a:spcBef>
                <a:spcPct val="0"/>
              </a:spcBef>
              <a:spcAft>
                <a:spcPct val="0"/>
              </a:spcAft>
              <a:defRPr>
                <a:solidFill>
                  <a:schemeClr val="tx1"/>
                </a:solidFill>
                <a:latin typeface="Gill Sans MT" panose="020B0502020104020203" pitchFamily="34" charset="0"/>
                <a:ea typeface="Majalla UI"/>
                <a:cs typeface="Majalla UI"/>
              </a:defRPr>
            </a:lvl8pPr>
            <a:lvl9pPr marL="3886200" indent="-228600" algn="r" rtl="1" fontAlgn="base">
              <a:spcBef>
                <a:spcPct val="0"/>
              </a:spcBef>
              <a:spcAft>
                <a:spcPct val="0"/>
              </a:spcAft>
              <a:defRPr>
                <a:solidFill>
                  <a:schemeClr val="tx1"/>
                </a:solidFill>
                <a:latin typeface="Gill Sans MT" panose="020B0502020104020203" pitchFamily="34" charset="0"/>
                <a:ea typeface="Majalla UI"/>
                <a:cs typeface="Majalla UI"/>
              </a:defRPr>
            </a:lvl9pPr>
          </a:lstStyle>
          <a:p>
            <a:endParaRPr lang="ar-IQ"/>
          </a:p>
        </p:txBody>
      </p:sp>
      <p:graphicFrame>
        <p:nvGraphicFramePr>
          <p:cNvPr id="52" name="Object 51"/>
          <p:cNvGraphicFramePr>
            <a:graphicFrameLocks noChangeAspect="1"/>
          </p:cNvGraphicFramePr>
          <p:nvPr/>
        </p:nvGraphicFramePr>
        <p:xfrm>
          <a:off x="1574800" y="3789363"/>
          <a:ext cx="2657475" cy="533400"/>
        </p:xfrm>
        <a:graphic>
          <a:graphicData uri="http://schemas.openxmlformats.org/presentationml/2006/ole">
            <mc:AlternateContent xmlns:mc="http://schemas.openxmlformats.org/markup-compatibility/2006">
              <mc:Choice xmlns:v="urn:schemas-microsoft-com:vml" Requires="v">
                <p:oleObj spid="_x0000_s32829" name="معادلة" r:id="rId15" imgW="2654300" imgH="533400" progId="Equation.3">
                  <p:embed/>
                </p:oleObj>
              </mc:Choice>
              <mc:Fallback>
                <p:oleObj name="معادلة" r:id="rId15" imgW="2654300" imgH="533400"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574800" y="3789363"/>
                        <a:ext cx="2657475"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9475" name="Rectangle 53"/>
          <p:cNvSpPr>
            <a:spLocks noChangeArrowheads="1"/>
          </p:cNvSpPr>
          <p:nvPr/>
        </p:nvSpPr>
        <p:spPr bwMode="auto">
          <a:xfrm>
            <a:off x="0" y="5334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gn="r" rtl="1">
              <a:defRPr>
                <a:solidFill>
                  <a:schemeClr val="tx1"/>
                </a:solidFill>
                <a:latin typeface="Gill Sans MT" panose="020B0502020104020203" pitchFamily="34" charset="0"/>
                <a:ea typeface="Majalla UI"/>
                <a:cs typeface="Majalla UI"/>
              </a:defRPr>
            </a:lvl1pPr>
            <a:lvl2pPr marL="742950" indent="-285750" algn="r" rtl="1">
              <a:defRPr>
                <a:solidFill>
                  <a:schemeClr val="tx1"/>
                </a:solidFill>
                <a:latin typeface="Gill Sans MT" panose="020B0502020104020203" pitchFamily="34" charset="0"/>
                <a:ea typeface="Majalla UI"/>
                <a:cs typeface="Majalla UI"/>
              </a:defRPr>
            </a:lvl2pPr>
            <a:lvl3pPr marL="1143000" indent="-228600" algn="r" rtl="1">
              <a:defRPr>
                <a:solidFill>
                  <a:schemeClr val="tx1"/>
                </a:solidFill>
                <a:latin typeface="Gill Sans MT" panose="020B0502020104020203" pitchFamily="34" charset="0"/>
                <a:ea typeface="Majalla UI"/>
                <a:cs typeface="Majalla UI"/>
              </a:defRPr>
            </a:lvl3pPr>
            <a:lvl4pPr marL="1600200" indent="-228600" algn="r" rtl="1">
              <a:defRPr>
                <a:solidFill>
                  <a:schemeClr val="tx1"/>
                </a:solidFill>
                <a:latin typeface="Gill Sans MT" panose="020B0502020104020203" pitchFamily="34" charset="0"/>
                <a:ea typeface="Majalla UI"/>
                <a:cs typeface="Majalla UI"/>
              </a:defRPr>
            </a:lvl4pPr>
            <a:lvl5pPr marL="2057400" indent="-228600" algn="r" rtl="1">
              <a:defRPr>
                <a:solidFill>
                  <a:schemeClr val="tx1"/>
                </a:solidFill>
                <a:latin typeface="Gill Sans MT" panose="020B0502020104020203" pitchFamily="34" charset="0"/>
                <a:ea typeface="Majalla UI"/>
                <a:cs typeface="Majalla UI"/>
              </a:defRPr>
            </a:lvl5pPr>
            <a:lvl6pPr marL="2514600" indent="-228600" algn="r" rtl="1" fontAlgn="base">
              <a:spcBef>
                <a:spcPct val="0"/>
              </a:spcBef>
              <a:spcAft>
                <a:spcPct val="0"/>
              </a:spcAft>
              <a:defRPr>
                <a:solidFill>
                  <a:schemeClr val="tx1"/>
                </a:solidFill>
                <a:latin typeface="Gill Sans MT" panose="020B0502020104020203" pitchFamily="34" charset="0"/>
                <a:ea typeface="Majalla UI"/>
                <a:cs typeface="Majalla UI"/>
              </a:defRPr>
            </a:lvl6pPr>
            <a:lvl7pPr marL="2971800" indent="-228600" algn="r" rtl="1" fontAlgn="base">
              <a:spcBef>
                <a:spcPct val="0"/>
              </a:spcBef>
              <a:spcAft>
                <a:spcPct val="0"/>
              </a:spcAft>
              <a:defRPr>
                <a:solidFill>
                  <a:schemeClr val="tx1"/>
                </a:solidFill>
                <a:latin typeface="Gill Sans MT" panose="020B0502020104020203" pitchFamily="34" charset="0"/>
                <a:ea typeface="Majalla UI"/>
                <a:cs typeface="Majalla UI"/>
              </a:defRPr>
            </a:lvl7pPr>
            <a:lvl8pPr marL="3429000" indent="-228600" algn="r" rtl="1" fontAlgn="base">
              <a:spcBef>
                <a:spcPct val="0"/>
              </a:spcBef>
              <a:spcAft>
                <a:spcPct val="0"/>
              </a:spcAft>
              <a:defRPr>
                <a:solidFill>
                  <a:schemeClr val="tx1"/>
                </a:solidFill>
                <a:latin typeface="Gill Sans MT" panose="020B0502020104020203" pitchFamily="34" charset="0"/>
                <a:ea typeface="Majalla UI"/>
                <a:cs typeface="Majalla UI"/>
              </a:defRPr>
            </a:lvl8pPr>
            <a:lvl9pPr marL="3886200" indent="-228600" algn="r" rtl="1" fontAlgn="base">
              <a:spcBef>
                <a:spcPct val="0"/>
              </a:spcBef>
              <a:spcAft>
                <a:spcPct val="0"/>
              </a:spcAft>
              <a:defRPr>
                <a:solidFill>
                  <a:schemeClr val="tx1"/>
                </a:solidFill>
                <a:latin typeface="Gill Sans MT" panose="020B0502020104020203" pitchFamily="34" charset="0"/>
                <a:ea typeface="Majalla UI"/>
                <a:cs typeface="Majalla UI"/>
              </a:defRPr>
            </a:lvl9pPr>
          </a:lstStyle>
          <a:p>
            <a:endParaRPr lang="ar-IQ"/>
          </a:p>
        </p:txBody>
      </p:sp>
      <p:pic>
        <p:nvPicPr>
          <p:cNvPr id="4150" name="Picture 54"/>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1258888" y="4365625"/>
            <a:ext cx="7634287"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6" name="Rectangle 55"/>
          <p:cNvSpPr>
            <a:spLocks noChangeArrowheads="1"/>
          </p:cNvSpPr>
          <p:nvPr/>
        </p:nvSpPr>
        <p:spPr bwMode="auto">
          <a:xfrm>
            <a:off x="4311650" y="2060575"/>
            <a:ext cx="2447925"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lgn="r" rtl="1">
              <a:defRPr>
                <a:solidFill>
                  <a:schemeClr val="tx1"/>
                </a:solidFill>
                <a:latin typeface="Gill Sans MT" panose="020B0502020104020203" pitchFamily="34" charset="0"/>
                <a:ea typeface="Majalla UI"/>
                <a:cs typeface="Majalla UI"/>
              </a:defRPr>
            </a:lvl1pPr>
            <a:lvl2pPr marL="742950" indent="-285750" algn="r" rtl="1">
              <a:defRPr>
                <a:solidFill>
                  <a:schemeClr val="tx1"/>
                </a:solidFill>
                <a:latin typeface="Gill Sans MT" panose="020B0502020104020203" pitchFamily="34" charset="0"/>
                <a:ea typeface="Majalla UI"/>
                <a:cs typeface="Majalla UI"/>
              </a:defRPr>
            </a:lvl2pPr>
            <a:lvl3pPr marL="1143000" indent="-228600" algn="r" rtl="1">
              <a:defRPr>
                <a:solidFill>
                  <a:schemeClr val="tx1"/>
                </a:solidFill>
                <a:latin typeface="Gill Sans MT" panose="020B0502020104020203" pitchFamily="34" charset="0"/>
                <a:ea typeface="Majalla UI"/>
                <a:cs typeface="Majalla UI"/>
              </a:defRPr>
            </a:lvl3pPr>
            <a:lvl4pPr marL="1600200" indent="-228600" algn="r" rtl="1">
              <a:defRPr>
                <a:solidFill>
                  <a:schemeClr val="tx1"/>
                </a:solidFill>
                <a:latin typeface="Gill Sans MT" panose="020B0502020104020203" pitchFamily="34" charset="0"/>
                <a:ea typeface="Majalla UI"/>
                <a:cs typeface="Majalla UI"/>
              </a:defRPr>
            </a:lvl4pPr>
            <a:lvl5pPr marL="2057400" indent="-228600" algn="r" rtl="1">
              <a:defRPr>
                <a:solidFill>
                  <a:schemeClr val="tx1"/>
                </a:solidFill>
                <a:latin typeface="Gill Sans MT" panose="020B0502020104020203" pitchFamily="34" charset="0"/>
                <a:ea typeface="Majalla UI"/>
                <a:cs typeface="Majalla UI"/>
              </a:defRPr>
            </a:lvl5pPr>
            <a:lvl6pPr marL="2514600" indent="-228600" algn="r" rtl="1" fontAlgn="base">
              <a:spcBef>
                <a:spcPct val="0"/>
              </a:spcBef>
              <a:spcAft>
                <a:spcPct val="0"/>
              </a:spcAft>
              <a:defRPr>
                <a:solidFill>
                  <a:schemeClr val="tx1"/>
                </a:solidFill>
                <a:latin typeface="Gill Sans MT" panose="020B0502020104020203" pitchFamily="34" charset="0"/>
                <a:ea typeface="Majalla UI"/>
                <a:cs typeface="Majalla UI"/>
              </a:defRPr>
            </a:lvl6pPr>
            <a:lvl7pPr marL="2971800" indent="-228600" algn="r" rtl="1" fontAlgn="base">
              <a:spcBef>
                <a:spcPct val="0"/>
              </a:spcBef>
              <a:spcAft>
                <a:spcPct val="0"/>
              </a:spcAft>
              <a:defRPr>
                <a:solidFill>
                  <a:schemeClr val="tx1"/>
                </a:solidFill>
                <a:latin typeface="Gill Sans MT" panose="020B0502020104020203" pitchFamily="34" charset="0"/>
                <a:ea typeface="Majalla UI"/>
                <a:cs typeface="Majalla UI"/>
              </a:defRPr>
            </a:lvl7pPr>
            <a:lvl8pPr marL="3429000" indent="-228600" algn="r" rtl="1" fontAlgn="base">
              <a:spcBef>
                <a:spcPct val="0"/>
              </a:spcBef>
              <a:spcAft>
                <a:spcPct val="0"/>
              </a:spcAft>
              <a:defRPr>
                <a:solidFill>
                  <a:schemeClr val="tx1"/>
                </a:solidFill>
                <a:latin typeface="Gill Sans MT" panose="020B0502020104020203" pitchFamily="34" charset="0"/>
                <a:ea typeface="Majalla UI"/>
                <a:cs typeface="Majalla UI"/>
              </a:defRPr>
            </a:lvl8pPr>
            <a:lvl9pPr marL="3886200" indent="-228600" algn="r" rtl="1" fontAlgn="base">
              <a:spcBef>
                <a:spcPct val="0"/>
              </a:spcBef>
              <a:spcAft>
                <a:spcPct val="0"/>
              </a:spcAft>
              <a:defRPr>
                <a:solidFill>
                  <a:schemeClr val="tx1"/>
                </a:solidFill>
                <a:latin typeface="Gill Sans MT" panose="020B0502020104020203" pitchFamily="34" charset="0"/>
                <a:ea typeface="Majalla UI"/>
                <a:cs typeface="Majalla UI"/>
              </a:defRPr>
            </a:lvl9pPr>
          </a:lstStyle>
          <a:p>
            <a:pPr algn="l" rtl="0"/>
            <a:r>
              <a:rPr lang="en-US" sz="1400" b="1">
                <a:latin typeface="Georgia" panose="02040502050405020303" pitchFamily="18" charset="0"/>
                <a:ea typeface="Times New Roman" panose="02020603050405020304" pitchFamily="18" charset="0"/>
                <a:cs typeface="Arial" panose="020B0604020202020204" pitchFamily="34" charset="0"/>
              </a:rPr>
              <a:t>(where                                 ) </a:t>
            </a:r>
            <a:endParaRPr lang="en-US" b="1">
              <a:latin typeface="Georgia" panose="02040502050405020303" pitchFamily="18" charset="0"/>
              <a:ea typeface="Times New Roman" panose="02020603050405020304" pitchFamily="18" charset="0"/>
              <a:cs typeface="Arial" panose="020B0604020202020204" pitchFamily="34" charset="0"/>
            </a:endParaRPr>
          </a:p>
        </p:txBody>
      </p:sp>
      <p:pic>
        <p:nvPicPr>
          <p:cNvPr id="4151" name="Picture 55"/>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1835150" y="4868863"/>
            <a:ext cx="6881813" cy="6334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52" name="Picture 56"/>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1258888" y="5516563"/>
            <a:ext cx="7543800" cy="658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4" name="Rectangle 53"/>
          <p:cNvSpPr>
            <a:spLocks noChangeArrowheads="1"/>
          </p:cNvSpPr>
          <p:nvPr/>
        </p:nvSpPr>
        <p:spPr bwMode="auto">
          <a:xfrm>
            <a:off x="1430338" y="6154738"/>
            <a:ext cx="259238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r" rtl="1">
              <a:defRPr>
                <a:solidFill>
                  <a:schemeClr val="tx1"/>
                </a:solidFill>
                <a:latin typeface="Gill Sans MT" panose="020B0502020104020203" pitchFamily="34" charset="0"/>
                <a:ea typeface="Majalla UI"/>
                <a:cs typeface="Majalla UI"/>
              </a:defRPr>
            </a:lvl1pPr>
            <a:lvl2pPr marL="742950" indent="-285750" algn="r" rtl="1">
              <a:defRPr>
                <a:solidFill>
                  <a:schemeClr val="tx1"/>
                </a:solidFill>
                <a:latin typeface="Gill Sans MT" panose="020B0502020104020203" pitchFamily="34" charset="0"/>
                <a:ea typeface="Majalla UI"/>
                <a:cs typeface="Majalla UI"/>
              </a:defRPr>
            </a:lvl2pPr>
            <a:lvl3pPr marL="1143000" indent="-228600" algn="r" rtl="1">
              <a:defRPr>
                <a:solidFill>
                  <a:schemeClr val="tx1"/>
                </a:solidFill>
                <a:latin typeface="Gill Sans MT" panose="020B0502020104020203" pitchFamily="34" charset="0"/>
                <a:ea typeface="Majalla UI"/>
                <a:cs typeface="Majalla UI"/>
              </a:defRPr>
            </a:lvl3pPr>
            <a:lvl4pPr marL="1600200" indent="-228600" algn="r" rtl="1">
              <a:defRPr>
                <a:solidFill>
                  <a:schemeClr val="tx1"/>
                </a:solidFill>
                <a:latin typeface="Gill Sans MT" panose="020B0502020104020203" pitchFamily="34" charset="0"/>
                <a:ea typeface="Majalla UI"/>
                <a:cs typeface="Majalla UI"/>
              </a:defRPr>
            </a:lvl4pPr>
            <a:lvl5pPr marL="2057400" indent="-228600" algn="r" rtl="1">
              <a:defRPr>
                <a:solidFill>
                  <a:schemeClr val="tx1"/>
                </a:solidFill>
                <a:latin typeface="Gill Sans MT" panose="020B0502020104020203" pitchFamily="34" charset="0"/>
                <a:ea typeface="Majalla UI"/>
                <a:cs typeface="Majalla UI"/>
              </a:defRPr>
            </a:lvl5pPr>
            <a:lvl6pPr marL="2514600" indent="-228600" algn="r" rtl="1" fontAlgn="base">
              <a:spcBef>
                <a:spcPct val="0"/>
              </a:spcBef>
              <a:spcAft>
                <a:spcPct val="0"/>
              </a:spcAft>
              <a:defRPr>
                <a:solidFill>
                  <a:schemeClr val="tx1"/>
                </a:solidFill>
                <a:latin typeface="Gill Sans MT" panose="020B0502020104020203" pitchFamily="34" charset="0"/>
                <a:ea typeface="Majalla UI"/>
                <a:cs typeface="Majalla UI"/>
              </a:defRPr>
            </a:lvl6pPr>
            <a:lvl7pPr marL="2971800" indent="-228600" algn="r" rtl="1" fontAlgn="base">
              <a:spcBef>
                <a:spcPct val="0"/>
              </a:spcBef>
              <a:spcAft>
                <a:spcPct val="0"/>
              </a:spcAft>
              <a:defRPr>
                <a:solidFill>
                  <a:schemeClr val="tx1"/>
                </a:solidFill>
                <a:latin typeface="Gill Sans MT" panose="020B0502020104020203" pitchFamily="34" charset="0"/>
                <a:ea typeface="Majalla UI"/>
                <a:cs typeface="Majalla UI"/>
              </a:defRPr>
            </a:lvl7pPr>
            <a:lvl8pPr marL="3429000" indent="-228600" algn="r" rtl="1" fontAlgn="base">
              <a:spcBef>
                <a:spcPct val="0"/>
              </a:spcBef>
              <a:spcAft>
                <a:spcPct val="0"/>
              </a:spcAft>
              <a:defRPr>
                <a:solidFill>
                  <a:schemeClr val="tx1"/>
                </a:solidFill>
                <a:latin typeface="Gill Sans MT" panose="020B0502020104020203" pitchFamily="34" charset="0"/>
                <a:ea typeface="Majalla UI"/>
                <a:cs typeface="Majalla UI"/>
              </a:defRPr>
            </a:lvl8pPr>
            <a:lvl9pPr marL="3886200" indent="-228600" algn="r" rtl="1" fontAlgn="base">
              <a:spcBef>
                <a:spcPct val="0"/>
              </a:spcBef>
              <a:spcAft>
                <a:spcPct val="0"/>
              </a:spcAft>
              <a:defRPr>
                <a:solidFill>
                  <a:schemeClr val="tx1"/>
                </a:solidFill>
                <a:latin typeface="Gill Sans MT" panose="020B0502020104020203" pitchFamily="34" charset="0"/>
                <a:ea typeface="Majalla UI"/>
                <a:cs typeface="Majalla UI"/>
              </a:defRPr>
            </a:lvl9pPr>
          </a:lstStyle>
          <a:p>
            <a:pPr algn="l" rtl="0"/>
            <a:r>
              <a:rPr lang="en-US" sz="1400">
                <a:latin typeface="Georgia" panose="02040502050405020303" pitchFamily="18" charset="0"/>
              </a:rPr>
              <a:t>When  </a:t>
            </a:r>
            <a:r>
              <a:rPr lang="en-US" sz="1400" b="1" i="1">
                <a:latin typeface="Georgia" panose="02040502050405020303" pitchFamily="18" charset="0"/>
              </a:rPr>
              <a:t>V</a:t>
            </a:r>
            <a:r>
              <a:rPr lang="en-US" sz="1400" b="1" i="1" baseline="-25000">
                <a:latin typeface="Georgia" panose="02040502050405020303" pitchFamily="18" charset="0"/>
              </a:rPr>
              <a:t>s</a:t>
            </a:r>
            <a:r>
              <a:rPr lang="en-US" sz="1400" b="1">
                <a:latin typeface="Georgia" panose="02040502050405020303" pitchFamily="18" charset="0"/>
              </a:rPr>
              <a:t> = </a:t>
            </a:r>
            <a:r>
              <a:rPr lang="en-US" sz="1400" b="1" i="1">
                <a:latin typeface="Georgia" panose="02040502050405020303" pitchFamily="18" charset="0"/>
              </a:rPr>
              <a:t>V</a:t>
            </a:r>
            <a:r>
              <a:rPr lang="en-US" sz="1400" b="1" i="1" baseline="-25000">
                <a:latin typeface="Georgia" panose="02040502050405020303" pitchFamily="18" charset="0"/>
              </a:rPr>
              <a:t>d</a:t>
            </a:r>
            <a:r>
              <a:rPr lang="en-US" sz="1400">
                <a:latin typeface="Georgia" panose="02040502050405020303" pitchFamily="18" charset="0"/>
              </a:rPr>
              <a:t> </a:t>
            </a:r>
          </a:p>
          <a:p>
            <a:pPr algn="l" rtl="0"/>
            <a:r>
              <a:rPr lang="en-US" sz="1400">
                <a:latin typeface="Georgia" panose="02040502050405020303" pitchFamily="18" charset="0"/>
              </a:rPr>
              <a:t>Hence   </a:t>
            </a:r>
            <a:r>
              <a:rPr lang="en-US" sz="1400" b="1" i="1">
                <a:latin typeface="Georgia" panose="02040502050405020303" pitchFamily="18" charset="0"/>
              </a:rPr>
              <a:t>H</a:t>
            </a:r>
            <a:r>
              <a:rPr lang="en-US" sz="1400" b="1" i="1" baseline="-25000">
                <a:latin typeface="Georgia" panose="02040502050405020303" pitchFamily="18" charset="0"/>
              </a:rPr>
              <a:t>m</a:t>
            </a:r>
            <a:r>
              <a:rPr lang="en-US" sz="1400">
                <a:latin typeface="Georgia" panose="02040502050405020303" pitchFamily="18" charset="0"/>
              </a:rPr>
              <a:t> = </a:t>
            </a:r>
            <a:r>
              <a:rPr lang="en-US" sz="1400" b="1" i="1">
                <a:latin typeface="Georgia" panose="02040502050405020303" pitchFamily="18" charset="0"/>
              </a:rPr>
              <a:t>H</a:t>
            </a:r>
            <a:endParaRPr lang="en-US" sz="1400">
              <a:latin typeface="Georgia" panose="02040502050405020303" pitchFamily="18" charset="0"/>
            </a:endParaRPr>
          </a:p>
        </p:txBody>
      </p:sp>
      <p:sp>
        <p:nvSpPr>
          <p:cNvPr id="19481" name="TextBox 59"/>
          <p:cNvSpPr txBox="1">
            <a:spLocks noChangeArrowheads="1"/>
          </p:cNvSpPr>
          <p:nvPr/>
        </p:nvSpPr>
        <p:spPr bwMode="auto">
          <a:xfrm>
            <a:off x="8408988" y="6021388"/>
            <a:ext cx="3397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r" rtl="1">
              <a:defRPr>
                <a:solidFill>
                  <a:schemeClr val="tx1"/>
                </a:solidFill>
                <a:latin typeface="Gill Sans MT" panose="020B0502020104020203" pitchFamily="34" charset="0"/>
                <a:ea typeface="Majalla UI"/>
                <a:cs typeface="Majalla UI"/>
              </a:defRPr>
            </a:lvl1pPr>
            <a:lvl2pPr marL="742950" indent="-285750" algn="r" rtl="1">
              <a:defRPr>
                <a:solidFill>
                  <a:schemeClr val="tx1"/>
                </a:solidFill>
                <a:latin typeface="Gill Sans MT" panose="020B0502020104020203" pitchFamily="34" charset="0"/>
                <a:ea typeface="Majalla UI"/>
                <a:cs typeface="Majalla UI"/>
              </a:defRPr>
            </a:lvl2pPr>
            <a:lvl3pPr marL="1143000" indent="-228600" algn="r" rtl="1">
              <a:defRPr>
                <a:solidFill>
                  <a:schemeClr val="tx1"/>
                </a:solidFill>
                <a:latin typeface="Gill Sans MT" panose="020B0502020104020203" pitchFamily="34" charset="0"/>
                <a:ea typeface="Majalla UI"/>
                <a:cs typeface="Majalla UI"/>
              </a:defRPr>
            </a:lvl3pPr>
            <a:lvl4pPr marL="1600200" indent="-228600" algn="r" rtl="1">
              <a:defRPr>
                <a:solidFill>
                  <a:schemeClr val="tx1"/>
                </a:solidFill>
                <a:latin typeface="Gill Sans MT" panose="020B0502020104020203" pitchFamily="34" charset="0"/>
                <a:ea typeface="Majalla UI"/>
                <a:cs typeface="Majalla UI"/>
              </a:defRPr>
            </a:lvl4pPr>
            <a:lvl5pPr marL="2057400" indent="-228600" algn="r" rtl="1">
              <a:defRPr>
                <a:solidFill>
                  <a:schemeClr val="tx1"/>
                </a:solidFill>
                <a:latin typeface="Gill Sans MT" panose="020B0502020104020203" pitchFamily="34" charset="0"/>
                <a:ea typeface="Majalla UI"/>
                <a:cs typeface="Majalla UI"/>
              </a:defRPr>
            </a:lvl5pPr>
            <a:lvl6pPr marL="2514600" indent="-228600" algn="r" rtl="1" fontAlgn="base">
              <a:spcBef>
                <a:spcPct val="0"/>
              </a:spcBef>
              <a:spcAft>
                <a:spcPct val="0"/>
              </a:spcAft>
              <a:defRPr>
                <a:solidFill>
                  <a:schemeClr val="tx1"/>
                </a:solidFill>
                <a:latin typeface="Gill Sans MT" panose="020B0502020104020203" pitchFamily="34" charset="0"/>
                <a:ea typeface="Majalla UI"/>
                <a:cs typeface="Majalla UI"/>
              </a:defRPr>
            </a:lvl6pPr>
            <a:lvl7pPr marL="2971800" indent="-228600" algn="r" rtl="1" fontAlgn="base">
              <a:spcBef>
                <a:spcPct val="0"/>
              </a:spcBef>
              <a:spcAft>
                <a:spcPct val="0"/>
              </a:spcAft>
              <a:defRPr>
                <a:solidFill>
                  <a:schemeClr val="tx1"/>
                </a:solidFill>
                <a:latin typeface="Gill Sans MT" panose="020B0502020104020203" pitchFamily="34" charset="0"/>
                <a:ea typeface="Majalla UI"/>
                <a:cs typeface="Majalla UI"/>
              </a:defRPr>
            </a:lvl7pPr>
            <a:lvl8pPr marL="3429000" indent="-228600" algn="r" rtl="1" fontAlgn="base">
              <a:spcBef>
                <a:spcPct val="0"/>
              </a:spcBef>
              <a:spcAft>
                <a:spcPct val="0"/>
              </a:spcAft>
              <a:defRPr>
                <a:solidFill>
                  <a:schemeClr val="tx1"/>
                </a:solidFill>
                <a:latin typeface="Gill Sans MT" panose="020B0502020104020203" pitchFamily="34" charset="0"/>
                <a:ea typeface="Majalla UI"/>
                <a:cs typeface="Majalla UI"/>
              </a:defRPr>
            </a:lvl8pPr>
            <a:lvl9pPr marL="3886200" indent="-228600" algn="r" rtl="1" fontAlgn="base">
              <a:spcBef>
                <a:spcPct val="0"/>
              </a:spcBef>
              <a:spcAft>
                <a:spcPct val="0"/>
              </a:spcAft>
              <a:defRPr>
                <a:solidFill>
                  <a:schemeClr val="tx1"/>
                </a:solidFill>
                <a:latin typeface="Gill Sans MT" panose="020B0502020104020203" pitchFamily="34" charset="0"/>
                <a:ea typeface="Majalla UI"/>
                <a:cs typeface="Majalla UI"/>
              </a:defRPr>
            </a:lvl9pPr>
          </a:lstStyle>
          <a:p>
            <a:r>
              <a:rPr lang="en-US" sz="1400" i="1">
                <a:solidFill>
                  <a:srgbClr val="00B050"/>
                </a:solidFill>
                <a:latin typeface="Georgia" panose="02040502050405020303" pitchFamily="18" charset="0"/>
              </a:rPr>
              <a:t>11</a:t>
            </a:r>
            <a:endParaRPr lang="ar-IQ" sz="1400" i="1">
              <a:solidFill>
                <a:srgbClr val="00B050"/>
              </a:solidFill>
              <a:latin typeface="Georgia" panose="02040502050405020303" pitchFamily="18" charset="0"/>
            </a:endParaRPr>
          </a:p>
        </p:txBody>
      </p:sp>
    </p:spTree>
    <p:extLst>
      <p:ext uri="{BB962C8B-B14F-4D97-AF65-F5344CB8AC3E}">
        <p14:creationId xmlns:p14="http://schemas.microsoft.com/office/powerpoint/2010/main" val="272053435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childTnLst>
                                </p:cTn>
                              </p:par>
                              <p:par>
                                <p:cTn id="8" presetID="6" presetClass="entr" presetSubtype="16" fill="hold"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circle(in)">
                                      <p:cBhvr>
                                        <p:cTn id="10" dur="2500"/>
                                        <p:tgtEl>
                                          <p:spTgt spid="21"/>
                                        </p:tgtEl>
                                      </p:cBhvr>
                                    </p:animEffect>
                                  </p:childTnLst>
                                </p:cTn>
                              </p:par>
                              <p:par>
                                <p:cTn id="11" presetID="6" presetClass="entr" presetSubtype="16"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circle(in)">
                                      <p:cBhvr>
                                        <p:cTn id="13" dur="2500"/>
                                        <p:tgtEl>
                                          <p:spTgt spid="23"/>
                                        </p:tgtEl>
                                      </p:cBhvr>
                                    </p:animEffect>
                                  </p:childTnLst>
                                </p:cTn>
                              </p:par>
                              <p:par>
                                <p:cTn id="14" presetID="6" presetClass="entr" presetSubtype="16" fill="hold" nodeType="with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circle(in)">
                                      <p:cBhvr>
                                        <p:cTn id="16" dur="2500"/>
                                        <p:tgtEl>
                                          <p:spTgt spid="25"/>
                                        </p:tgtEl>
                                      </p:cBhvr>
                                    </p:animEffect>
                                  </p:childTnLst>
                                </p:cTn>
                              </p:par>
                              <p:par>
                                <p:cTn id="17" presetID="6" presetClass="entr" presetSubtype="16" fill="hold" grpId="0" nodeType="with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circle(in)">
                                      <p:cBhvr>
                                        <p:cTn id="19" dur="2500"/>
                                        <p:tgtEl>
                                          <p:spTgt spid="27"/>
                                        </p:tgtEl>
                                      </p:cBhvr>
                                    </p:animEffect>
                                  </p:childTnLst>
                                </p:cTn>
                              </p:par>
                              <p:par>
                                <p:cTn id="20" presetID="6" presetClass="entr" presetSubtype="16" fill="hold" nodeType="with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circle(in)">
                                      <p:cBhvr>
                                        <p:cTn id="22" dur="2500"/>
                                        <p:tgtEl>
                                          <p:spTgt spid="29"/>
                                        </p:tgtEl>
                                      </p:cBhvr>
                                    </p:animEffect>
                                  </p:childTnLst>
                                </p:cTn>
                              </p:par>
                              <p:par>
                                <p:cTn id="23" presetID="6" presetClass="entr" presetSubtype="16" fill="hold" nodeType="withEffect">
                                  <p:stCondLst>
                                    <p:cond delay="0"/>
                                  </p:stCondLst>
                                  <p:childTnLst>
                                    <p:set>
                                      <p:cBhvr>
                                        <p:cTn id="24" dur="1" fill="hold">
                                          <p:stCondLst>
                                            <p:cond delay="0"/>
                                          </p:stCondLst>
                                        </p:cTn>
                                        <p:tgtEl>
                                          <p:spTgt spid="34"/>
                                        </p:tgtEl>
                                        <p:attrNameLst>
                                          <p:attrName>style.visibility</p:attrName>
                                        </p:attrNameLst>
                                      </p:cBhvr>
                                      <p:to>
                                        <p:strVal val="visible"/>
                                      </p:to>
                                    </p:set>
                                    <p:animEffect transition="in" filter="circle(in)">
                                      <p:cBhvr>
                                        <p:cTn id="25" dur="2500"/>
                                        <p:tgtEl>
                                          <p:spTgt spid="34"/>
                                        </p:tgtEl>
                                      </p:cBhvr>
                                    </p:animEffect>
                                  </p:childTnLst>
                                </p:cTn>
                              </p:par>
                              <p:par>
                                <p:cTn id="26" presetID="6" presetClass="entr" presetSubtype="16" fill="hold" nodeType="withEffect">
                                  <p:stCondLst>
                                    <p:cond delay="0"/>
                                  </p:stCondLst>
                                  <p:childTnLst>
                                    <p:set>
                                      <p:cBhvr>
                                        <p:cTn id="27" dur="1" fill="hold">
                                          <p:stCondLst>
                                            <p:cond delay="0"/>
                                          </p:stCondLst>
                                        </p:cTn>
                                        <p:tgtEl>
                                          <p:spTgt spid="43"/>
                                        </p:tgtEl>
                                        <p:attrNameLst>
                                          <p:attrName>style.visibility</p:attrName>
                                        </p:attrNameLst>
                                      </p:cBhvr>
                                      <p:to>
                                        <p:strVal val="visible"/>
                                      </p:to>
                                    </p:set>
                                    <p:animEffect transition="in" filter="circle(in)">
                                      <p:cBhvr>
                                        <p:cTn id="28" dur="2500"/>
                                        <p:tgtEl>
                                          <p:spTgt spid="43"/>
                                        </p:tgtEl>
                                      </p:cBhvr>
                                    </p:animEffect>
                                  </p:childTnLst>
                                </p:cTn>
                              </p:par>
                              <p:par>
                                <p:cTn id="29" presetID="6" presetClass="entr" presetSubtype="16" fill="hold" nodeType="withEffect">
                                  <p:stCondLst>
                                    <p:cond delay="0"/>
                                  </p:stCondLst>
                                  <p:childTnLst>
                                    <p:set>
                                      <p:cBhvr>
                                        <p:cTn id="30" dur="1" fill="hold">
                                          <p:stCondLst>
                                            <p:cond delay="0"/>
                                          </p:stCondLst>
                                        </p:cTn>
                                        <p:tgtEl>
                                          <p:spTgt spid="4143"/>
                                        </p:tgtEl>
                                        <p:attrNameLst>
                                          <p:attrName>style.visibility</p:attrName>
                                        </p:attrNameLst>
                                      </p:cBhvr>
                                      <p:to>
                                        <p:strVal val="visible"/>
                                      </p:to>
                                    </p:set>
                                    <p:animEffect transition="in" filter="circle(in)">
                                      <p:cBhvr>
                                        <p:cTn id="31" dur="2500"/>
                                        <p:tgtEl>
                                          <p:spTgt spid="4143"/>
                                        </p:tgtEl>
                                      </p:cBhvr>
                                    </p:animEffect>
                                  </p:childTnLst>
                                </p:cTn>
                              </p:par>
                              <p:par>
                                <p:cTn id="32" presetID="6" presetClass="entr" presetSubtype="16" fill="hold" grpId="0" nodeType="withEffect">
                                  <p:stCondLst>
                                    <p:cond delay="0"/>
                                  </p:stCondLst>
                                  <p:childTnLst>
                                    <p:set>
                                      <p:cBhvr>
                                        <p:cTn id="33" dur="1" fill="hold">
                                          <p:stCondLst>
                                            <p:cond delay="0"/>
                                          </p:stCondLst>
                                        </p:cTn>
                                        <p:tgtEl>
                                          <p:spTgt spid="45"/>
                                        </p:tgtEl>
                                        <p:attrNameLst>
                                          <p:attrName>style.visibility</p:attrName>
                                        </p:attrNameLst>
                                      </p:cBhvr>
                                      <p:to>
                                        <p:strVal val="visible"/>
                                      </p:to>
                                    </p:set>
                                    <p:animEffect transition="in" filter="circle(in)">
                                      <p:cBhvr>
                                        <p:cTn id="34" dur="2500"/>
                                        <p:tgtEl>
                                          <p:spTgt spid="45"/>
                                        </p:tgtEl>
                                      </p:cBhvr>
                                    </p:animEffect>
                                  </p:childTnLst>
                                </p:cTn>
                              </p:par>
                              <p:par>
                                <p:cTn id="35" presetID="6" presetClass="entr" presetSubtype="16" fill="hold" nodeType="withEffect">
                                  <p:stCondLst>
                                    <p:cond delay="0"/>
                                  </p:stCondLst>
                                  <p:childTnLst>
                                    <p:set>
                                      <p:cBhvr>
                                        <p:cTn id="36" dur="1" fill="hold">
                                          <p:stCondLst>
                                            <p:cond delay="0"/>
                                          </p:stCondLst>
                                        </p:cTn>
                                        <p:tgtEl>
                                          <p:spTgt spid="47"/>
                                        </p:tgtEl>
                                        <p:attrNameLst>
                                          <p:attrName>style.visibility</p:attrName>
                                        </p:attrNameLst>
                                      </p:cBhvr>
                                      <p:to>
                                        <p:strVal val="visible"/>
                                      </p:to>
                                    </p:set>
                                    <p:animEffect transition="in" filter="circle(in)">
                                      <p:cBhvr>
                                        <p:cTn id="37" dur="2500"/>
                                        <p:tgtEl>
                                          <p:spTgt spid="47"/>
                                        </p:tgtEl>
                                      </p:cBhvr>
                                    </p:animEffect>
                                  </p:childTnLst>
                                </p:cTn>
                              </p:par>
                              <p:par>
                                <p:cTn id="38" presetID="6" presetClass="entr" presetSubtype="16" fill="hold" grpId="0" nodeType="withEffect">
                                  <p:stCondLst>
                                    <p:cond delay="0"/>
                                  </p:stCondLst>
                                  <p:childTnLst>
                                    <p:set>
                                      <p:cBhvr>
                                        <p:cTn id="39" dur="1" fill="hold">
                                          <p:stCondLst>
                                            <p:cond delay="0"/>
                                          </p:stCondLst>
                                        </p:cTn>
                                        <p:tgtEl>
                                          <p:spTgt spid="49"/>
                                        </p:tgtEl>
                                        <p:attrNameLst>
                                          <p:attrName>style.visibility</p:attrName>
                                        </p:attrNameLst>
                                      </p:cBhvr>
                                      <p:to>
                                        <p:strVal val="visible"/>
                                      </p:to>
                                    </p:set>
                                    <p:animEffect transition="in" filter="circle(in)">
                                      <p:cBhvr>
                                        <p:cTn id="40" dur="2500"/>
                                        <p:tgtEl>
                                          <p:spTgt spid="49"/>
                                        </p:tgtEl>
                                      </p:cBhvr>
                                    </p:animEffect>
                                  </p:childTnLst>
                                </p:cTn>
                              </p:par>
                              <p:par>
                                <p:cTn id="41" presetID="6" presetClass="entr" presetSubtype="16" fill="hold" grpId="0" nodeType="withEffect">
                                  <p:stCondLst>
                                    <p:cond delay="0"/>
                                  </p:stCondLst>
                                  <p:childTnLst>
                                    <p:set>
                                      <p:cBhvr>
                                        <p:cTn id="42" dur="1" fill="hold">
                                          <p:stCondLst>
                                            <p:cond delay="0"/>
                                          </p:stCondLst>
                                        </p:cTn>
                                        <p:tgtEl>
                                          <p:spTgt spid="50"/>
                                        </p:tgtEl>
                                        <p:attrNameLst>
                                          <p:attrName>style.visibility</p:attrName>
                                        </p:attrNameLst>
                                      </p:cBhvr>
                                      <p:to>
                                        <p:strVal val="visible"/>
                                      </p:to>
                                    </p:set>
                                    <p:animEffect transition="in" filter="circle(in)">
                                      <p:cBhvr>
                                        <p:cTn id="43" dur="2500"/>
                                        <p:tgtEl>
                                          <p:spTgt spid="50"/>
                                        </p:tgtEl>
                                      </p:cBhvr>
                                    </p:animEffect>
                                  </p:childTnLst>
                                </p:cTn>
                              </p:par>
                              <p:par>
                                <p:cTn id="44" presetID="6" presetClass="entr" presetSubtype="16" fill="hold" nodeType="withEffect">
                                  <p:stCondLst>
                                    <p:cond delay="0"/>
                                  </p:stCondLst>
                                  <p:childTnLst>
                                    <p:set>
                                      <p:cBhvr>
                                        <p:cTn id="45" dur="1" fill="hold">
                                          <p:stCondLst>
                                            <p:cond delay="0"/>
                                          </p:stCondLst>
                                        </p:cTn>
                                        <p:tgtEl>
                                          <p:spTgt spid="52"/>
                                        </p:tgtEl>
                                        <p:attrNameLst>
                                          <p:attrName>style.visibility</p:attrName>
                                        </p:attrNameLst>
                                      </p:cBhvr>
                                      <p:to>
                                        <p:strVal val="visible"/>
                                      </p:to>
                                    </p:set>
                                    <p:animEffect transition="in" filter="circle(in)">
                                      <p:cBhvr>
                                        <p:cTn id="46" dur="2500"/>
                                        <p:tgtEl>
                                          <p:spTgt spid="52"/>
                                        </p:tgtEl>
                                      </p:cBhvr>
                                    </p:animEffect>
                                  </p:childTnLst>
                                </p:cTn>
                              </p:par>
                              <p:par>
                                <p:cTn id="47" presetID="6" presetClass="entr" presetSubtype="16" fill="hold" grpId="0" nodeType="withEffect">
                                  <p:stCondLst>
                                    <p:cond delay="0"/>
                                  </p:stCondLst>
                                  <p:childTnLst>
                                    <p:set>
                                      <p:cBhvr>
                                        <p:cTn id="48" dur="1" fill="hold">
                                          <p:stCondLst>
                                            <p:cond delay="0"/>
                                          </p:stCondLst>
                                        </p:cTn>
                                        <p:tgtEl>
                                          <p:spTgt spid="56"/>
                                        </p:tgtEl>
                                        <p:attrNameLst>
                                          <p:attrName>style.visibility</p:attrName>
                                        </p:attrNameLst>
                                      </p:cBhvr>
                                      <p:to>
                                        <p:strVal val="visible"/>
                                      </p:to>
                                    </p:set>
                                    <p:animEffect transition="in" filter="circle(in)">
                                      <p:cBhvr>
                                        <p:cTn id="49" dur="2500"/>
                                        <p:tgtEl>
                                          <p:spTgt spid="56"/>
                                        </p:tgtEl>
                                      </p:cBhvr>
                                    </p:animEffect>
                                  </p:childTnLst>
                                </p:cTn>
                              </p:par>
                              <p:par>
                                <p:cTn id="50" presetID="6" presetClass="entr" presetSubtype="16" fill="hold" grpId="0" nodeType="withEffect">
                                  <p:stCondLst>
                                    <p:cond delay="0"/>
                                  </p:stCondLst>
                                  <p:childTnLst>
                                    <p:set>
                                      <p:cBhvr>
                                        <p:cTn id="51" dur="1" fill="hold">
                                          <p:stCondLst>
                                            <p:cond delay="0"/>
                                          </p:stCondLst>
                                        </p:cTn>
                                        <p:tgtEl>
                                          <p:spTgt spid="54"/>
                                        </p:tgtEl>
                                        <p:attrNameLst>
                                          <p:attrName>style.visibility</p:attrName>
                                        </p:attrNameLst>
                                      </p:cBhvr>
                                      <p:to>
                                        <p:strVal val="visible"/>
                                      </p:to>
                                    </p:set>
                                    <p:animEffect transition="in" filter="circle(in)">
                                      <p:cBhvr>
                                        <p:cTn id="52" dur="2500"/>
                                        <p:tgtEl>
                                          <p:spTgt spid="54"/>
                                        </p:tgtEl>
                                      </p:cBhvr>
                                    </p:animEffect>
                                  </p:childTnLst>
                                </p:cTn>
                              </p:par>
                              <p:par>
                                <p:cTn id="53" presetID="6" presetClass="entr" presetSubtype="16" fill="hold" nodeType="withEffect">
                                  <p:stCondLst>
                                    <p:cond delay="0"/>
                                  </p:stCondLst>
                                  <p:childTnLst>
                                    <p:set>
                                      <p:cBhvr>
                                        <p:cTn id="54" dur="1" fill="hold">
                                          <p:stCondLst>
                                            <p:cond delay="0"/>
                                          </p:stCondLst>
                                        </p:cTn>
                                        <p:tgtEl>
                                          <p:spTgt spid="4151"/>
                                        </p:tgtEl>
                                        <p:attrNameLst>
                                          <p:attrName>style.visibility</p:attrName>
                                        </p:attrNameLst>
                                      </p:cBhvr>
                                      <p:to>
                                        <p:strVal val="visible"/>
                                      </p:to>
                                    </p:set>
                                    <p:animEffect transition="in" filter="circle(in)">
                                      <p:cBhvr>
                                        <p:cTn id="55" dur="2500"/>
                                        <p:tgtEl>
                                          <p:spTgt spid="4151"/>
                                        </p:tgtEl>
                                      </p:cBhvr>
                                    </p:animEffect>
                                  </p:childTnLst>
                                </p:cTn>
                              </p:par>
                              <p:par>
                                <p:cTn id="56" presetID="6" presetClass="entr" presetSubtype="16" fill="hold" nodeType="withEffect">
                                  <p:stCondLst>
                                    <p:cond delay="0"/>
                                  </p:stCondLst>
                                  <p:childTnLst>
                                    <p:set>
                                      <p:cBhvr>
                                        <p:cTn id="57" dur="1" fill="hold">
                                          <p:stCondLst>
                                            <p:cond delay="0"/>
                                          </p:stCondLst>
                                        </p:cTn>
                                        <p:tgtEl>
                                          <p:spTgt spid="4150"/>
                                        </p:tgtEl>
                                        <p:attrNameLst>
                                          <p:attrName>style.visibility</p:attrName>
                                        </p:attrNameLst>
                                      </p:cBhvr>
                                      <p:to>
                                        <p:strVal val="visible"/>
                                      </p:to>
                                    </p:set>
                                    <p:animEffect transition="in" filter="circle(in)">
                                      <p:cBhvr>
                                        <p:cTn id="58" dur="2500"/>
                                        <p:tgtEl>
                                          <p:spTgt spid="4150"/>
                                        </p:tgtEl>
                                      </p:cBhvr>
                                    </p:animEffect>
                                  </p:childTnLst>
                                </p:cTn>
                              </p:par>
                              <p:par>
                                <p:cTn id="59" presetID="6" presetClass="entr" presetSubtype="16" fill="hold" nodeType="withEffect">
                                  <p:stCondLst>
                                    <p:cond delay="0"/>
                                  </p:stCondLst>
                                  <p:childTnLst>
                                    <p:set>
                                      <p:cBhvr>
                                        <p:cTn id="60" dur="1" fill="hold">
                                          <p:stCondLst>
                                            <p:cond delay="0"/>
                                          </p:stCondLst>
                                        </p:cTn>
                                        <p:tgtEl>
                                          <p:spTgt spid="4152"/>
                                        </p:tgtEl>
                                        <p:attrNameLst>
                                          <p:attrName>style.visibility</p:attrName>
                                        </p:attrNameLst>
                                      </p:cBhvr>
                                      <p:to>
                                        <p:strVal val="visible"/>
                                      </p:to>
                                    </p:set>
                                    <p:animEffect transition="in" filter="circle(in)">
                                      <p:cBhvr>
                                        <p:cTn id="61" dur="2500"/>
                                        <p:tgtEl>
                                          <p:spTgt spid="41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3" grpId="0"/>
      <p:bldP spid="27" grpId="0"/>
      <p:bldP spid="45" grpId="0"/>
      <p:bldP spid="49" grpId="0"/>
      <p:bldP spid="50" grpId="0"/>
      <p:bldP spid="56" grpId="0"/>
      <p:bldP spid="5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328738" y="1684338"/>
            <a:ext cx="7561262" cy="1384300"/>
          </a:xfrm>
          <a:prstGeom prst="rect">
            <a:avLst/>
          </a:prstGeom>
        </p:spPr>
        <p:txBody>
          <a:bodyPr>
            <a:spAutoFit/>
          </a:bodyPr>
          <a:lstStyle/>
          <a:p>
            <a:pPr fontAlgn="auto">
              <a:spcBef>
                <a:spcPts val="0"/>
              </a:spcBef>
              <a:spcAft>
                <a:spcPts val="0"/>
              </a:spcAft>
              <a:defRPr/>
            </a:pPr>
            <a:r>
              <a:rPr lang="en-US" sz="1400" b="1" dirty="0">
                <a:solidFill>
                  <a:schemeClr val="accent5">
                    <a:lumMod val="75000"/>
                  </a:schemeClr>
                </a:solidFill>
                <a:latin typeface="Georgia" pitchFamily="18" charset="0"/>
                <a:ea typeface="+mn-ea"/>
                <a:cs typeface="+mn-cs"/>
              </a:rPr>
              <a:t>There are three main categories of impeller due type of impeller’s vane, which are used in the centrifugal pumps as;</a:t>
            </a:r>
          </a:p>
          <a:p>
            <a:pPr fontAlgn="auto">
              <a:spcBef>
                <a:spcPts val="0"/>
              </a:spcBef>
              <a:spcAft>
                <a:spcPts val="0"/>
              </a:spcAft>
              <a:defRPr/>
            </a:pPr>
            <a:endParaRPr lang="en-US" sz="1400" b="1" dirty="0">
              <a:solidFill>
                <a:schemeClr val="accent5">
                  <a:lumMod val="75000"/>
                </a:schemeClr>
              </a:solidFill>
              <a:latin typeface="Georgia" pitchFamily="18" charset="0"/>
              <a:ea typeface="+mn-ea"/>
              <a:cs typeface="+mn-cs"/>
            </a:endParaRPr>
          </a:p>
          <a:p>
            <a:pPr marL="285750" indent="-285750" fontAlgn="auto">
              <a:spcBef>
                <a:spcPts val="0"/>
              </a:spcBef>
              <a:spcAft>
                <a:spcPts val="0"/>
              </a:spcAft>
              <a:buFont typeface="Wingdings" pitchFamily="2" charset="2"/>
              <a:buChar char="§"/>
              <a:defRPr/>
            </a:pPr>
            <a:r>
              <a:rPr lang="en-US" sz="1400" b="1" dirty="0">
                <a:solidFill>
                  <a:schemeClr val="accent5">
                    <a:lumMod val="75000"/>
                  </a:schemeClr>
                </a:solidFill>
                <a:latin typeface="Georgia" pitchFamily="18" charset="0"/>
                <a:ea typeface="+mn-ea"/>
                <a:cs typeface="+mn-cs"/>
              </a:rPr>
              <a:t>Radial vanes, Fig. (a).</a:t>
            </a:r>
          </a:p>
          <a:p>
            <a:pPr marL="285750" indent="-285750" fontAlgn="auto">
              <a:spcBef>
                <a:spcPts val="0"/>
              </a:spcBef>
              <a:spcAft>
                <a:spcPts val="0"/>
              </a:spcAft>
              <a:buFont typeface="Wingdings" pitchFamily="2" charset="2"/>
              <a:buChar char="§"/>
              <a:defRPr/>
            </a:pPr>
            <a:r>
              <a:rPr lang="en-US" sz="1400" b="1" dirty="0">
                <a:solidFill>
                  <a:schemeClr val="accent5">
                    <a:lumMod val="75000"/>
                  </a:schemeClr>
                </a:solidFill>
                <a:latin typeface="Georgia" pitchFamily="18" charset="0"/>
                <a:ea typeface="+mn-ea"/>
                <a:cs typeface="+mn-cs"/>
              </a:rPr>
              <a:t>Backward vanes, Fig. (b).</a:t>
            </a:r>
          </a:p>
          <a:p>
            <a:pPr marL="285750" indent="-285750" fontAlgn="auto">
              <a:spcBef>
                <a:spcPts val="0"/>
              </a:spcBef>
              <a:spcAft>
                <a:spcPts val="0"/>
              </a:spcAft>
              <a:buFont typeface="Wingdings" pitchFamily="2" charset="2"/>
              <a:buChar char="§"/>
              <a:defRPr/>
            </a:pPr>
            <a:r>
              <a:rPr lang="en-US" sz="1400" b="1" dirty="0">
                <a:solidFill>
                  <a:schemeClr val="accent5">
                    <a:lumMod val="75000"/>
                  </a:schemeClr>
                </a:solidFill>
                <a:latin typeface="Georgia" pitchFamily="18" charset="0"/>
                <a:ea typeface="+mn-ea"/>
                <a:cs typeface="+mn-cs"/>
              </a:rPr>
              <a:t>Forward vanes, Fig. (c). </a:t>
            </a:r>
          </a:p>
        </p:txBody>
      </p:sp>
      <p:pic>
        <p:nvPicPr>
          <p:cNvPr id="5122" name="Picture 2" descr="Fig5"/>
          <p:cNvPicPr>
            <a:picLocks noChangeAspect="1" noChangeArrowheads="1"/>
          </p:cNvPicPr>
          <p:nvPr/>
        </p:nvPicPr>
        <p:blipFill>
          <a:blip r:embed="rId2">
            <a:extLst>
              <a:ext uri="{28A0092B-C50C-407E-A947-70E740481C1C}">
                <a14:useLocalDpi xmlns:a14="http://schemas.microsoft.com/office/drawing/2010/main" val="0"/>
              </a:ext>
            </a:extLst>
          </a:blip>
          <a:srcRect b="16241"/>
          <a:stretch>
            <a:fillRect/>
          </a:stretch>
        </p:blipFill>
        <p:spPr bwMode="auto">
          <a:xfrm>
            <a:off x="1905000" y="3211513"/>
            <a:ext cx="6057900" cy="2305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4" name="TextBox 5"/>
          <p:cNvSpPr txBox="1">
            <a:spLocks noChangeArrowheads="1"/>
          </p:cNvSpPr>
          <p:nvPr/>
        </p:nvSpPr>
        <p:spPr bwMode="auto">
          <a:xfrm>
            <a:off x="8385175" y="6021388"/>
            <a:ext cx="36353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r" rtl="1">
              <a:defRPr>
                <a:solidFill>
                  <a:schemeClr val="tx1"/>
                </a:solidFill>
                <a:latin typeface="Gill Sans MT" panose="020B0502020104020203" pitchFamily="34" charset="0"/>
                <a:ea typeface="Majalla UI"/>
                <a:cs typeface="Majalla UI"/>
              </a:defRPr>
            </a:lvl1pPr>
            <a:lvl2pPr marL="742950" indent="-285750" algn="r" rtl="1">
              <a:defRPr>
                <a:solidFill>
                  <a:schemeClr val="tx1"/>
                </a:solidFill>
                <a:latin typeface="Gill Sans MT" panose="020B0502020104020203" pitchFamily="34" charset="0"/>
                <a:ea typeface="Majalla UI"/>
                <a:cs typeface="Majalla UI"/>
              </a:defRPr>
            </a:lvl2pPr>
            <a:lvl3pPr marL="1143000" indent="-228600" algn="r" rtl="1">
              <a:defRPr>
                <a:solidFill>
                  <a:schemeClr val="tx1"/>
                </a:solidFill>
                <a:latin typeface="Gill Sans MT" panose="020B0502020104020203" pitchFamily="34" charset="0"/>
                <a:ea typeface="Majalla UI"/>
                <a:cs typeface="Majalla UI"/>
              </a:defRPr>
            </a:lvl3pPr>
            <a:lvl4pPr marL="1600200" indent="-228600" algn="r" rtl="1">
              <a:defRPr>
                <a:solidFill>
                  <a:schemeClr val="tx1"/>
                </a:solidFill>
                <a:latin typeface="Gill Sans MT" panose="020B0502020104020203" pitchFamily="34" charset="0"/>
                <a:ea typeface="Majalla UI"/>
                <a:cs typeface="Majalla UI"/>
              </a:defRPr>
            </a:lvl4pPr>
            <a:lvl5pPr marL="2057400" indent="-228600" algn="r" rtl="1">
              <a:defRPr>
                <a:solidFill>
                  <a:schemeClr val="tx1"/>
                </a:solidFill>
                <a:latin typeface="Gill Sans MT" panose="020B0502020104020203" pitchFamily="34" charset="0"/>
                <a:ea typeface="Majalla UI"/>
                <a:cs typeface="Majalla UI"/>
              </a:defRPr>
            </a:lvl5pPr>
            <a:lvl6pPr marL="2514600" indent="-228600" algn="r" rtl="1" fontAlgn="base">
              <a:spcBef>
                <a:spcPct val="0"/>
              </a:spcBef>
              <a:spcAft>
                <a:spcPct val="0"/>
              </a:spcAft>
              <a:defRPr>
                <a:solidFill>
                  <a:schemeClr val="tx1"/>
                </a:solidFill>
                <a:latin typeface="Gill Sans MT" panose="020B0502020104020203" pitchFamily="34" charset="0"/>
                <a:ea typeface="Majalla UI"/>
                <a:cs typeface="Majalla UI"/>
              </a:defRPr>
            </a:lvl6pPr>
            <a:lvl7pPr marL="2971800" indent="-228600" algn="r" rtl="1" fontAlgn="base">
              <a:spcBef>
                <a:spcPct val="0"/>
              </a:spcBef>
              <a:spcAft>
                <a:spcPct val="0"/>
              </a:spcAft>
              <a:defRPr>
                <a:solidFill>
                  <a:schemeClr val="tx1"/>
                </a:solidFill>
                <a:latin typeface="Gill Sans MT" panose="020B0502020104020203" pitchFamily="34" charset="0"/>
                <a:ea typeface="Majalla UI"/>
                <a:cs typeface="Majalla UI"/>
              </a:defRPr>
            </a:lvl7pPr>
            <a:lvl8pPr marL="3429000" indent="-228600" algn="r" rtl="1" fontAlgn="base">
              <a:spcBef>
                <a:spcPct val="0"/>
              </a:spcBef>
              <a:spcAft>
                <a:spcPct val="0"/>
              </a:spcAft>
              <a:defRPr>
                <a:solidFill>
                  <a:schemeClr val="tx1"/>
                </a:solidFill>
                <a:latin typeface="Gill Sans MT" panose="020B0502020104020203" pitchFamily="34" charset="0"/>
                <a:ea typeface="Majalla UI"/>
                <a:cs typeface="Majalla UI"/>
              </a:defRPr>
            </a:lvl8pPr>
            <a:lvl9pPr marL="3886200" indent="-228600" algn="r" rtl="1" fontAlgn="base">
              <a:spcBef>
                <a:spcPct val="0"/>
              </a:spcBef>
              <a:spcAft>
                <a:spcPct val="0"/>
              </a:spcAft>
              <a:defRPr>
                <a:solidFill>
                  <a:schemeClr val="tx1"/>
                </a:solidFill>
                <a:latin typeface="Gill Sans MT" panose="020B0502020104020203" pitchFamily="34" charset="0"/>
                <a:ea typeface="Majalla UI"/>
                <a:cs typeface="Majalla UI"/>
              </a:defRPr>
            </a:lvl9pPr>
          </a:lstStyle>
          <a:p>
            <a:r>
              <a:rPr lang="en-US" sz="1400" i="1">
                <a:solidFill>
                  <a:srgbClr val="00B050"/>
                </a:solidFill>
                <a:latin typeface="Georgia" panose="02040502050405020303" pitchFamily="18" charset="0"/>
              </a:rPr>
              <a:t>12</a:t>
            </a:r>
            <a:endParaRPr lang="ar-IQ" sz="1400" i="1">
              <a:solidFill>
                <a:srgbClr val="00B050"/>
              </a:solidFill>
              <a:latin typeface="Georgia" panose="02040502050405020303" pitchFamily="18" charset="0"/>
            </a:endParaRPr>
          </a:p>
        </p:txBody>
      </p:sp>
      <p:sp>
        <p:nvSpPr>
          <p:cNvPr id="2" name="TextBox 1"/>
          <p:cNvSpPr txBox="1"/>
          <p:nvPr/>
        </p:nvSpPr>
        <p:spPr>
          <a:xfrm>
            <a:off x="1042988" y="930275"/>
            <a:ext cx="1941512" cy="338138"/>
          </a:xfrm>
          <a:prstGeom prst="rect">
            <a:avLst/>
          </a:prstGeom>
          <a:noFill/>
        </p:spPr>
        <p:txBody>
          <a:bodyPr wrap="none" rtlCol="1">
            <a:spAutoFit/>
          </a:bodyPr>
          <a:lstStyle/>
          <a:p>
            <a:pPr algn="r" rtl="1" fontAlgn="auto">
              <a:spcBef>
                <a:spcPts val="0"/>
              </a:spcBef>
              <a:spcAft>
                <a:spcPts val="0"/>
              </a:spcAft>
              <a:defRPr/>
            </a:pPr>
            <a:r>
              <a:rPr lang="en-US" sz="1600" b="1" i="1" dirty="0">
                <a:solidFill>
                  <a:schemeClr val="bg2">
                    <a:lumMod val="50000"/>
                  </a:schemeClr>
                </a:solidFill>
                <a:latin typeface="Georgia" pitchFamily="18" charset="0"/>
                <a:ea typeface="+mn-ea"/>
                <a:cs typeface="+mn-cs"/>
              </a:rPr>
              <a:t>Type</a:t>
            </a:r>
            <a:r>
              <a:rPr lang="en-US" sz="1600" b="1" i="1" dirty="0">
                <a:solidFill>
                  <a:schemeClr val="bg2">
                    <a:lumMod val="50000"/>
                  </a:schemeClr>
                </a:solidFill>
                <a:latin typeface="+mn-lt"/>
                <a:ea typeface="+mn-ea"/>
                <a:cs typeface="+mn-cs"/>
              </a:rPr>
              <a:t> </a:t>
            </a:r>
            <a:r>
              <a:rPr lang="en-US" sz="1600" b="1" i="1" dirty="0">
                <a:solidFill>
                  <a:schemeClr val="bg2">
                    <a:lumMod val="50000"/>
                  </a:schemeClr>
                </a:solidFill>
                <a:latin typeface="Georgia" pitchFamily="18" charset="0"/>
                <a:ea typeface="+mn-ea"/>
                <a:cs typeface="+mn-cs"/>
              </a:rPr>
              <a:t>of Impeller</a:t>
            </a:r>
            <a:endParaRPr lang="ar-IQ" sz="1600" b="1" i="1" dirty="0">
              <a:solidFill>
                <a:schemeClr val="bg2">
                  <a:lumMod val="50000"/>
                </a:schemeClr>
              </a:solidFill>
              <a:latin typeface="Georgia" pitchFamily="18" charset="0"/>
              <a:ea typeface="+mn-ea"/>
              <a:cs typeface="+mn-cs"/>
            </a:endParaRPr>
          </a:p>
        </p:txBody>
      </p:sp>
    </p:spTree>
    <p:extLst>
      <p:ext uri="{BB962C8B-B14F-4D97-AF65-F5344CB8AC3E}">
        <p14:creationId xmlns:p14="http://schemas.microsoft.com/office/powerpoint/2010/main" val="7835227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6" presetClass="entr" presetSubtype="16"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1000"/>
                                        <p:tgtEl>
                                          <p:spTgt spid="2"/>
                                        </p:tgtEl>
                                      </p:cBhvr>
                                    </p:animEffect>
                                  </p:childTnLst>
                                </p:cTn>
                              </p:par>
                            </p:childTnLst>
                          </p:cTn>
                        </p:par>
                        <p:par>
                          <p:cTn id="8" fill="hold" nodeType="afterGroup">
                            <p:stCondLst>
                              <p:cond delay="1000"/>
                            </p:stCondLst>
                            <p:childTnLst>
                              <p:par>
                                <p:cTn id="9" presetID="22" presetClass="entr" presetSubtype="1"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up)">
                                      <p:cBhvr>
                                        <p:cTn id="11" dur="2000"/>
                                        <p:tgtEl>
                                          <p:spTgt spid="4"/>
                                        </p:tgtEl>
                                      </p:cBhvr>
                                    </p:animEffect>
                                  </p:childTnLst>
                                </p:cTn>
                              </p:par>
                            </p:childTnLst>
                          </p:cTn>
                        </p:par>
                        <p:par>
                          <p:cTn id="12" fill="hold" nodeType="afterGroup">
                            <p:stCondLst>
                              <p:cond delay="3000"/>
                            </p:stCondLst>
                            <p:childTnLst>
                              <p:par>
                                <p:cTn id="13" presetID="10" presetClass="entr" presetSubtype="0" fill="hold" nodeType="afterEffect">
                                  <p:stCondLst>
                                    <p:cond delay="0"/>
                                  </p:stCondLst>
                                  <p:childTnLst>
                                    <p:set>
                                      <p:cBhvr>
                                        <p:cTn id="14" dur="1" fill="hold">
                                          <p:stCondLst>
                                            <p:cond delay="0"/>
                                          </p:stCondLst>
                                        </p:cTn>
                                        <p:tgtEl>
                                          <p:spTgt spid="5122"/>
                                        </p:tgtEl>
                                        <p:attrNameLst>
                                          <p:attrName>style.visibility</p:attrName>
                                        </p:attrNameLst>
                                      </p:cBhvr>
                                      <p:to>
                                        <p:strVal val="visible"/>
                                      </p:to>
                                    </p:set>
                                    <p:animEffect transition="in" filter="fade">
                                      <p:cBhvr>
                                        <p:cTn id="15" dur="500"/>
                                        <p:tgtEl>
                                          <p:spTgt spid="51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noChangeArrowheads="1"/>
          </p:cNvSpPr>
          <p:nvPr/>
        </p:nvSpPr>
        <p:spPr bwMode="auto">
          <a:xfrm>
            <a:off x="1212850" y="476250"/>
            <a:ext cx="453707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r" rtl="1">
              <a:defRPr>
                <a:solidFill>
                  <a:schemeClr val="tx1"/>
                </a:solidFill>
                <a:latin typeface="Gill Sans MT" panose="020B0502020104020203" pitchFamily="34" charset="0"/>
                <a:ea typeface="Majalla UI"/>
                <a:cs typeface="Majalla UI"/>
              </a:defRPr>
            </a:lvl1pPr>
            <a:lvl2pPr marL="742950" indent="-285750" algn="r" rtl="1">
              <a:defRPr>
                <a:solidFill>
                  <a:schemeClr val="tx1"/>
                </a:solidFill>
                <a:latin typeface="Gill Sans MT" panose="020B0502020104020203" pitchFamily="34" charset="0"/>
                <a:ea typeface="Majalla UI"/>
                <a:cs typeface="Majalla UI"/>
              </a:defRPr>
            </a:lvl2pPr>
            <a:lvl3pPr marL="1143000" indent="-228600" algn="r" rtl="1">
              <a:defRPr>
                <a:solidFill>
                  <a:schemeClr val="tx1"/>
                </a:solidFill>
                <a:latin typeface="Gill Sans MT" panose="020B0502020104020203" pitchFamily="34" charset="0"/>
                <a:ea typeface="Majalla UI"/>
                <a:cs typeface="Majalla UI"/>
              </a:defRPr>
            </a:lvl3pPr>
            <a:lvl4pPr marL="1600200" indent="-228600" algn="r" rtl="1">
              <a:defRPr>
                <a:solidFill>
                  <a:schemeClr val="tx1"/>
                </a:solidFill>
                <a:latin typeface="Gill Sans MT" panose="020B0502020104020203" pitchFamily="34" charset="0"/>
                <a:ea typeface="Majalla UI"/>
                <a:cs typeface="Majalla UI"/>
              </a:defRPr>
            </a:lvl4pPr>
            <a:lvl5pPr marL="2057400" indent="-228600" algn="r" rtl="1">
              <a:defRPr>
                <a:solidFill>
                  <a:schemeClr val="tx1"/>
                </a:solidFill>
                <a:latin typeface="Gill Sans MT" panose="020B0502020104020203" pitchFamily="34" charset="0"/>
                <a:ea typeface="Majalla UI"/>
                <a:cs typeface="Majalla UI"/>
              </a:defRPr>
            </a:lvl5pPr>
            <a:lvl6pPr marL="2514600" indent="-228600" algn="r" rtl="1" fontAlgn="base">
              <a:spcBef>
                <a:spcPct val="0"/>
              </a:spcBef>
              <a:spcAft>
                <a:spcPct val="0"/>
              </a:spcAft>
              <a:defRPr>
                <a:solidFill>
                  <a:schemeClr val="tx1"/>
                </a:solidFill>
                <a:latin typeface="Gill Sans MT" panose="020B0502020104020203" pitchFamily="34" charset="0"/>
                <a:ea typeface="Majalla UI"/>
                <a:cs typeface="Majalla UI"/>
              </a:defRPr>
            </a:lvl6pPr>
            <a:lvl7pPr marL="2971800" indent="-228600" algn="r" rtl="1" fontAlgn="base">
              <a:spcBef>
                <a:spcPct val="0"/>
              </a:spcBef>
              <a:spcAft>
                <a:spcPct val="0"/>
              </a:spcAft>
              <a:defRPr>
                <a:solidFill>
                  <a:schemeClr val="tx1"/>
                </a:solidFill>
                <a:latin typeface="Gill Sans MT" panose="020B0502020104020203" pitchFamily="34" charset="0"/>
                <a:ea typeface="Majalla UI"/>
                <a:cs typeface="Majalla UI"/>
              </a:defRPr>
            </a:lvl7pPr>
            <a:lvl8pPr marL="3429000" indent="-228600" algn="r" rtl="1" fontAlgn="base">
              <a:spcBef>
                <a:spcPct val="0"/>
              </a:spcBef>
              <a:spcAft>
                <a:spcPct val="0"/>
              </a:spcAft>
              <a:defRPr>
                <a:solidFill>
                  <a:schemeClr val="tx1"/>
                </a:solidFill>
                <a:latin typeface="Gill Sans MT" panose="020B0502020104020203" pitchFamily="34" charset="0"/>
                <a:ea typeface="Majalla UI"/>
                <a:cs typeface="Majalla UI"/>
              </a:defRPr>
            </a:lvl8pPr>
            <a:lvl9pPr marL="3886200" indent="-228600" algn="r" rtl="1" fontAlgn="base">
              <a:spcBef>
                <a:spcPct val="0"/>
              </a:spcBef>
              <a:spcAft>
                <a:spcPct val="0"/>
              </a:spcAft>
              <a:defRPr>
                <a:solidFill>
                  <a:schemeClr val="tx1"/>
                </a:solidFill>
                <a:latin typeface="Gill Sans MT" panose="020B0502020104020203" pitchFamily="34" charset="0"/>
                <a:ea typeface="Majalla UI"/>
                <a:cs typeface="Majalla UI"/>
              </a:defRPr>
            </a:lvl9pPr>
          </a:lstStyle>
          <a:p>
            <a:pPr algn="l" rtl="0"/>
            <a:r>
              <a:rPr lang="en-US">
                <a:latin typeface="Georgia" panose="02040502050405020303" pitchFamily="18" charset="0"/>
              </a:rPr>
              <a:t>a) when </a:t>
            </a:r>
            <a:r>
              <a:rPr lang="el-GR">
                <a:latin typeface="Georgia" panose="02040502050405020303" pitchFamily="18" charset="0"/>
              </a:rPr>
              <a:t>β</a:t>
            </a:r>
            <a:r>
              <a:rPr lang="en-US" baseline="-25000">
                <a:latin typeface="Georgia" panose="02040502050405020303" pitchFamily="18" charset="0"/>
              </a:rPr>
              <a:t>2</a:t>
            </a:r>
            <a:r>
              <a:rPr lang="en-US">
                <a:latin typeface="Georgia" panose="02040502050405020303" pitchFamily="18" charset="0"/>
              </a:rPr>
              <a:t> &gt; 90</a:t>
            </a:r>
            <a:r>
              <a:rPr lang="en-US" baseline="30000">
                <a:latin typeface="Georgia" panose="02040502050405020303" pitchFamily="18" charset="0"/>
              </a:rPr>
              <a:t>o</a:t>
            </a:r>
            <a:r>
              <a:rPr lang="en-US">
                <a:latin typeface="Georgia" panose="02040502050405020303" pitchFamily="18" charset="0"/>
              </a:rPr>
              <a:t>, the Forwards curved vanes of the impeller. </a:t>
            </a:r>
            <a:endParaRPr lang="ar-IQ">
              <a:latin typeface="Georgia" panose="02040502050405020303" pitchFamily="18" charset="0"/>
            </a:endParaRPr>
          </a:p>
        </p:txBody>
      </p:sp>
      <p:pic>
        <p:nvPicPr>
          <p:cNvPr id="6146" name="Picture 2" descr="Fig9"/>
          <p:cNvPicPr>
            <a:picLocks noChangeAspect="1" noChangeArrowheads="1"/>
          </p:cNvPicPr>
          <p:nvPr/>
        </p:nvPicPr>
        <p:blipFill>
          <a:blip r:embed="rId2">
            <a:extLst>
              <a:ext uri="{28A0092B-C50C-407E-A947-70E740481C1C}">
                <a14:useLocalDpi xmlns:a14="http://schemas.microsoft.com/office/drawing/2010/main" val="0"/>
              </a:ext>
            </a:extLst>
          </a:blip>
          <a:srcRect l="21600" r="14203" b="11916"/>
          <a:stretch>
            <a:fillRect/>
          </a:stretch>
        </p:blipFill>
        <p:spPr bwMode="auto">
          <a:xfrm>
            <a:off x="6407150" y="114300"/>
            <a:ext cx="2125663" cy="2016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a:spLocks noChangeArrowheads="1"/>
          </p:cNvSpPr>
          <p:nvPr/>
        </p:nvSpPr>
        <p:spPr bwMode="auto">
          <a:xfrm>
            <a:off x="1212850" y="1990725"/>
            <a:ext cx="45720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r" rtl="1">
              <a:defRPr>
                <a:solidFill>
                  <a:schemeClr val="tx1"/>
                </a:solidFill>
                <a:latin typeface="Gill Sans MT" panose="020B0502020104020203" pitchFamily="34" charset="0"/>
                <a:ea typeface="Majalla UI"/>
                <a:cs typeface="Majalla UI"/>
              </a:defRPr>
            </a:lvl1pPr>
            <a:lvl2pPr marL="742950" indent="-285750" algn="r" rtl="1">
              <a:defRPr>
                <a:solidFill>
                  <a:schemeClr val="tx1"/>
                </a:solidFill>
                <a:latin typeface="Gill Sans MT" panose="020B0502020104020203" pitchFamily="34" charset="0"/>
                <a:ea typeface="Majalla UI"/>
                <a:cs typeface="Majalla UI"/>
              </a:defRPr>
            </a:lvl2pPr>
            <a:lvl3pPr marL="1143000" indent="-228600" algn="r" rtl="1">
              <a:defRPr>
                <a:solidFill>
                  <a:schemeClr val="tx1"/>
                </a:solidFill>
                <a:latin typeface="Gill Sans MT" panose="020B0502020104020203" pitchFamily="34" charset="0"/>
                <a:ea typeface="Majalla UI"/>
                <a:cs typeface="Majalla UI"/>
              </a:defRPr>
            </a:lvl3pPr>
            <a:lvl4pPr marL="1600200" indent="-228600" algn="r" rtl="1">
              <a:defRPr>
                <a:solidFill>
                  <a:schemeClr val="tx1"/>
                </a:solidFill>
                <a:latin typeface="Gill Sans MT" panose="020B0502020104020203" pitchFamily="34" charset="0"/>
                <a:ea typeface="Majalla UI"/>
                <a:cs typeface="Majalla UI"/>
              </a:defRPr>
            </a:lvl4pPr>
            <a:lvl5pPr marL="2057400" indent="-228600" algn="r" rtl="1">
              <a:defRPr>
                <a:solidFill>
                  <a:schemeClr val="tx1"/>
                </a:solidFill>
                <a:latin typeface="Gill Sans MT" panose="020B0502020104020203" pitchFamily="34" charset="0"/>
                <a:ea typeface="Majalla UI"/>
                <a:cs typeface="Majalla UI"/>
              </a:defRPr>
            </a:lvl5pPr>
            <a:lvl6pPr marL="2514600" indent="-228600" algn="r" rtl="1" fontAlgn="base">
              <a:spcBef>
                <a:spcPct val="0"/>
              </a:spcBef>
              <a:spcAft>
                <a:spcPct val="0"/>
              </a:spcAft>
              <a:defRPr>
                <a:solidFill>
                  <a:schemeClr val="tx1"/>
                </a:solidFill>
                <a:latin typeface="Gill Sans MT" panose="020B0502020104020203" pitchFamily="34" charset="0"/>
                <a:ea typeface="Majalla UI"/>
                <a:cs typeface="Majalla UI"/>
              </a:defRPr>
            </a:lvl6pPr>
            <a:lvl7pPr marL="2971800" indent="-228600" algn="r" rtl="1" fontAlgn="base">
              <a:spcBef>
                <a:spcPct val="0"/>
              </a:spcBef>
              <a:spcAft>
                <a:spcPct val="0"/>
              </a:spcAft>
              <a:defRPr>
                <a:solidFill>
                  <a:schemeClr val="tx1"/>
                </a:solidFill>
                <a:latin typeface="Gill Sans MT" panose="020B0502020104020203" pitchFamily="34" charset="0"/>
                <a:ea typeface="Majalla UI"/>
                <a:cs typeface="Majalla UI"/>
              </a:defRPr>
            </a:lvl7pPr>
            <a:lvl8pPr marL="3429000" indent="-228600" algn="r" rtl="1" fontAlgn="base">
              <a:spcBef>
                <a:spcPct val="0"/>
              </a:spcBef>
              <a:spcAft>
                <a:spcPct val="0"/>
              </a:spcAft>
              <a:defRPr>
                <a:solidFill>
                  <a:schemeClr val="tx1"/>
                </a:solidFill>
                <a:latin typeface="Gill Sans MT" panose="020B0502020104020203" pitchFamily="34" charset="0"/>
                <a:ea typeface="Majalla UI"/>
                <a:cs typeface="Majalla UI"/>
              </a:defRPr>
            </a:lvl8pPr>
            <a:lvl9pPr marL="3886200" indent="-228600" algn="r" rtl="1" fontAlgn="base">
              <a:spcBef>
                <a:spcPct val="0"/>
              </a:spcBef>
              <a:spcAft>
                <a:spcPct val="0"/>
              </a:spcAft>
              <a:defRPr>
                <a:solidFill>
                  <a:schemeClr val="tx1"/>
                </a:solidFill>
                <a:latin typeface="Gill Sans MT" panose="020B0502020104020203" pitchFamily="34" charset="0"/>
                <a:ea typeface="Majalla UI"/>
                <a:cs typeface="Majalla UI"/>
              </a:defRPr>
            </a:lvl9pPr>
          </a:lstStyle>
          <a:p>
            <a:pPr algn="l" rtl="0"/>
            <a:r>
              <a:rPr lang="en-US">
                <a:latin typeface="Georgia" panose="02040502050405020303" pitchFamily="18" charset="0"/>
              </a:rPr>
              <a:t>b) when </a:t>
            </a:r>
            <a:r>
              <a:rPr lang="el-GR">
                <a:latin typeface="Georgia" panose="02040502050405020303" pitchFamily="18" charset="0"/>
              </a:rPr>
              <a:t>β</a:t>
            </a:r>
            <a:r>
              <a:rPr lang="en-US" baseline="-25000">
                <a:latin typeface="Georgia" panose="02040502050405020303" pitchFamily="18" charset="0"/>
              </a:rPr>
              <a:t>2</a:t>
            </a:r>
            <a:r>
              <a:rPr lang="en-US">
                <a:latin typeface="Georgia" panose="02040502050405020303" pitchFamily="18" charset="0"/>
              </a:rPr>
              <a:t> = 90</a:t>
            </a:r>
            <a:r>
              <a:rPr lang="en-US" baseline="30000">
                <a:latin typeface="Georgia" panose="02040502050405020303" pitchFamily="18" charset="0"/>
              </a:rPr>
              <a:t>o</a:t>
            </a:r>
            <a:r>
              <a:rPr lang="en-US">
                <a:latin typeface="Georgia" panose="02040502050405020303" pitchFamily="18" charset="0"/>
              </a:rPr>
              <a:t> , the radial curved vanes of the impeller.</a:t>
            </a:r>
          </a:p>
        </p:txBody>
      </p:sp>
      <p:pic>
        <p:nvPicPr>
          <p:cNvPr id="6147" name="Picture 3" descr="Fig10"/>
          <p:cNvPicPr>
            <a:picLocks noChangeAspect="1" noChangeArrowheads="1"/>
          </p:cNvPicPr>
          <p:nvPr/>
        </p:nvPicPr>
        <p:blipFill>
          <a:blip r:embed="rId3">
            <a:extLst>
              <a:ext uri="{28A0092B-C50C-407E-A947-70E740481C1C}">
                <a14:useLocalDpi xmlns:a14="http://schemas.microsoft.com/office/drawing/2010/main" val="0"/>
              </a:ext>
            </a:extLst>
          </a:blip>
          <a:srcRect l="4265" r="5431"/>
          <a:stretch>
            <a:fillRect/>
          </a:stretch>
        </p:blipFill>
        <p:spPr bwMode="auto">
          <a:xfrm>
            <a:off x="6503988" y="2205038"/>
            <a:ext cx="2028825" cy="2160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1212850" y="3214688"/>
            <a:ext cx="457200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r" rtl="1">
              <a:defRPr>
                <a:solidFill>
                  <a:schemeClr val="tx1"/>
                </a:solidFill>
                <a:latin typeface="Gill Sans MT" panose="020B0502020104020203" pitchFamily="34" charset="0"/>
                <a:ea typeface="Majalla UI"/>
                <a:cs typeface="Majalla UI"/>
              </a:defRPr>
            </a:lvl1pPr>
            <a:lvl2pPr marL="742950" indent="-285750" algn="r" rtl="1">
              <a:defRPr>
                <a:solidFill>
                  <a:schemeClr val="tx1"/>
                </a:solidFill>
                <a:latin typeface="Gill Sans MT" panose="020B0502020104020203" pitchFamily="34" charset="0"/>
                <a:ea typeface="Majalla UI"/>
                <a:cs typeface="Majalla UI"/>
              </a:defRPr>
            </a:lvl2pPr>
            <a:lvl3pPr marL="1143000" indent="-228600" algn="r" rtl="1">
              <a:defRPr>
                <a:solidFill>
                  <a:schemeClr val="tx1"/>
                </a:solidFill>
                <a:latin typeface="Gill Sans MT" panose="020B0502020104020203" pitchFamily="34" charset="0"/>
                <a:ea typeface="Majalla UI"/>
                <a:cs typeface="Majalla UI"/>
              </a:defRPr>
            </a:lvl3pPr>
            <a:lvl4pPr marL="1600200" indent="-228600" algn="r" rtl="1">
              <a:defRPr>
                <a:solidFill>
                  <a:schemeClr val="tx1"/>
                </a:solidFill>
                <a:latin typeface="Gill Sans MT" panose="020B0502020104020203" pitchFamily="34" charset="0"/>
                <a:ea typeface="Majalla UI"/>
                <a:cs typeface="Majalla UI"/>
              </a:defRPr>
            </a:lvl4pPr>
            <a:lvl5pPr marL="2057400" indent="-228600" algn="r" rtl="1">
              <a:defRPr>
                <a:solidFill>
                  <a:schemeClr val="tx1"/>
                </a:solidFill>
                <a:latin typeface="Gill Sans MT" panose="020B0502020104020203" pitchFamily="34" charset="0"/>
                <a:ea typeface="Majalla UI"/>
                <a:cs typeface="Majalla UI"/>
              </a:defRPr>
            </a:lvl5pPr>
            <a:lvl6pPr marL="2514600" indent="-228600" algn="r" rtl="1" fontAlgn="base">
              <a:spcBef>
                <a:spcPct val="0"/>
              </a:spcBef>
              <a:spcAft>
                <a:spcPct val="0"/>
              </a:spcAft>
              <a:defRPr>
                <a:solidFill>
                  <a:schemeClr val="tx1"/>
                </a:solidFill>
                <a:latin typeface="Gill Sans MT" panose="020B0502020104020203" pitchFamily="34" charset="0"/>
                <a:ea typeface="Majalla UI"/>
                <a:cs typeface="Majalla UI"/>
              </a:defRPr>
            </a:lvl6pPr>
            <a:lvl7pPr marL="2971800" indent="-228600" algn="r" rtl="1" fontAlgn="base">
              <a:spcBef>
                <a:spcPct val="0"/>
              </a:spcBef>
              <a:spcAft>
                <a:spcPct val="0"/>
              </a:spcAft>
              <a:defRPr>
                <a:solidFill>
                  <a:schemeClr val="tx1"/>
                </a:solidFill>
                <a:latin typeface="Gill Sans MT" panose="020B0502020104020203" pitchFamily="34" charset="0"/>
                <a:ea typeface="Majalla UI"/>
                <a:cs typeface="Majalla UI"/>
              </a:defRPr>
            </a:lvl7pPr>
            <a:lvl8pPr marL="3429000" indent="-228600" algn="r" rtl="1" fontAlgn="base">
              <a:spcBef>
                <a:spcPct val="0"/>
              </a:spcBef>
              <a:spcAft>
                <a:spcPct val="0"/>
              </a:spcAft>
              <a:defRPr>
                <a:solidFill>
                  <a:schemeClr val="tx1"/>
                </a:solidFill>
                <a:latin typeface="Gill Sans MT" panose="020B0502020104020203" pitchFamily="34" charset="0"/>
                <a:ea typeface="Majalla UI"/>
                <a:cs typeface="Majalla UI"/>
              </a:defRPr>
            </a:lvl8pPr>
            <a:lvl9pPr marL="3886200" indent="-228600" algn="r" rtl="1" fontAlgn="base">
              <a:spcBef>
                <a:spcPct val="0"/>
              </a:spcBef>
              <a:spcAft>
                <a:spcPct val="0"/>
              </a:spcAft>
              <a:defRPr>
                <a:solidFill>
                  <a:schemeClr val="tx1"/>
                </a:solidFill>
                <a:latin typeface="Gill Sans MT" panose="020B0502020104020203" pitchFamily="34" charset="0"/>
                <a:ea typeface="Majalla UI"/>
                <a:cs typeface="Majalla UI"/>
              </a:defRPr>
            </a:lvl9pPr>
          </a:lstStyle>
          <a:p>
            <a:pPr algn="l" rtl="0"/>
            <a:r>
              <a:rPr lang="en-US">
                <a:latin typeface="Georgia" panose="02040502050405020303" pitchFamily="18" charset="0"/>
              </a:rPr>
              <a:t>c) when </a:t>
            </a:r>
            <a:r>
              <a:rPr lang="el-GR">
                <a:latin typeface="Georgia" panose="02040502050405020303" pitchFamily="18" charset="0"/>
              </a:rPr>
              <a:t>β</a:t>
            </a:r>
            <a:r>
              <a:rPr lang="en-US" baseline="-25000">
                <a:latin typeface="Georgia" panose="02040502050405020303" pitchFamily="18" charset="0"/>
              </a:rPr>
              <a:t>2</a:t>
            </a:r>
            <a:r>
              <a:rPr lang="en-US">
                <a:latin typeface="Georgia" panose="02040502050405020303" pitchFamily="18" charset="0"/>
              </a:rPr>
              <a:t> &lt; 90</a:t>
            </a:r>
            <a:r>
              <a:rPr lang="en-US" baseline="30000">
                <a:latin typeface="Georgia" panose="02040502050405020303" pitchFamily="18" charset="0"/>
              </a:rPr>
              <a:t>o</a:t>
            </a:r>
            <a:r>
              <a:rPr lang="en-US">
                <a:latin typeface="Georgia" panose="02040502050405020303" pitchFamily="18" charset="0"/>
              </a:rPr>
              <a:t>, the Backwards curved vanes of the impeller. </a:t>
            </a:r>
            <a:endParaRPr lang="ar-IQ">
              <a:latin typeface="Georgia" panose="02040502050405020303" pitchFamily="18" charset="0"/>
            </a:endParaRPr>
          </a:p>
        </p:txBody>
      </p:sp>
      <p:pic>
        <p:nvPicPr>
          <p:cNvPr id="6148" name="Picture 4" descr="Fig11"/>
          <p:cNvPicPr>
            <a:picLocks noChangeAspect="1" noChangeArrowheads="1"/>
          </p:cNvPicPr>
          <p:nvPr/>
        </p:nvPicPr>
        <p:blipFill>
          <a:blip r:embed="rId4">
            <a:extLst>
              <a:ext uri="{28A0092B-C50C-407E-A947-70E740481C1C}">
                <a14:useLocalDpi xmlns:a14="http://schemas.microsoft.com/office/drawing/2010/main" val="0"/>
              </a:ext>
            </a:extLst>
          </a:blip>
          <a:srcRect l="22305" r="22456" b="14310"/>
          <a:stretch>
            <a:fillRect/>
          </a:stretch>
        </p:blipFill>
        <p:spPr bwMode="auto">
          <a:xfrm>
            <a:off x="6407150" y="4098925"/>
            <a:ext cx="2011363" cy="2405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7"/>
          <p:cNvSpPr>
            <a:spLocks noChangeArrowheads="1"/>
          </p:cNvSpPr>
          <p:nvPr/>
        </p:nvSpPr>
        <p:spPr bwMode="auto">
          <a:xfrm>
            <a:off x="1212850" y="4211638"/>
            <a:ext cx="3995738" cy="1938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gn="r" rtl="1">
              <a:defRPr>
                <a:solidFill>
                  <a:schemeClr val="tx1"/>
                </a:solidFill>
                <a:latin typeface="Gill Sans MT" panose="020B0502020104020203" pitchFamily="34" charset="0"/>
                <a:ea typeface="Majalla UI"/>
                <a:cs typeface="Majalla UI"/>
              </a:defRPr>
            </a:lvl1pPr>
            <a:lvl2pPr marL="742950" indent="-285750" algn="r" rtl="1">
              <a:defRPr>
                <a:solidFill>
                  <a:schemeClr val="tx1"/>
                </a:solidFill>
                <a:latin typeface="Gill Sans MT" panose="020B0502020104020203" pitchFamily="34" charset="0"/>
                <a:ea typeface="Majalla UI"/>
                <a:cs typeface="Majalla UI"/>
              </a:defRPr>
            </a:lvl2pPr>
            <a:lvl3pPr marL="1143000" indent="-228600" algn="r" rtl="1">
              <a:defRPr>
                <a:solidFill>
                  <a:schemeClr val="tx1"/>
                </a:solidFill>
                <a:latin typeface="Gill Sans MT" panose="020B0502020104020203" pitchFamily="34" charset="0"/>
                <a:ea typeface="Majalla UI"/>
                <a:cs typeface="Majalla UI"/>
              </a:defRPr>
            </a:lvl3pPr>
            <a:lvl4pPr marL="1600200" indent="-228600" algn="r" rtl="1">
              <a:defRPr>
                <a:solidFill>
                  <a:schemeClr val="tx1"/>
                </a:solidFill>
                <a:latin typeface="Gill Sans MT" panose="020B0502020104020203" pitchFamily="34" charset="0"/>
                <a:ea typeface="Majalla UI"/>
                <a:cs typeface="Majalla UI"/>
              </a:defRPr>
            </a:lvl4pPr>
            <a:lvl5pPr marL="2057400" indent="-228600" algn="r" rtl="1">
              <a:defRPr>
                <a:solidFill>
                  <a:schemeClr val="tx1"/>
                </a:solidFill>
                <a:latin typeface="Gill Sans MT" panose="020B0502020104020203" pitchFamily="34" charset="0"/>
                <a:ea typeface="Majalla UI"/>
                <a:cs typeface="Majalla UI"/>
              </a:defRPr>
            </a:lvl5pPr>
            <a:lvl6pPr marL="2514600" indent="-228600" algn="r" rtl="1" fontAlgn="base">
              <a:spcBef>
                <a:spcPct val="0"/>
              </a:spcBef>
              <a:spcAft>
                <a:spcPct val="0"/>
              </a:spcAft>
              <a:defRPr>
                <a:solidFill>
                  <a:schemeClr val="tx1"/>
                </a:solidFill>
                <a:latin typeface="Gill Sans MT" panose="020B0502020104020203" pitchFamily="34" charset="0"/>
                <a:ea typeface="Majalla UI"/>
                <a:cs typeface="Majalla UI"/>
              </a:defRPr>
            </a:lvl6pPr>
            <a:lvl7pPr marL="2971800" indent="-228600" algn="r" rtl="1" fontAlgn="base">
              <a:spcBef>
                <a:spcPct val="0"/>
              </a:spcBef>
              <a:spcAft>
                <a:spcPct val="0"/>
              </a:spcAft>
              <a:defRPr>
                <a:solidFill>
                  <a:schemeClr val="tx1"/>
                </a:solidFill>
                <a:latin typeface="Gill Sans MT" panose="020B0502020104020203" pitchFamily="34" charset="0"/>
                <a:ea typeface="Majalla UI"/>
                <a:cs typeface="Majalla UI"/>
              </a:defRPr>
            </a:lvl7pPr>
            <a:lvl8pPr marL="3429000" indent="-228600" algn="r" rtl="1" fontAlgn="base">
              <a:spcBef>
                <a:spcPct val="0"/>
              </a:spcBef>
              <a:spcAft>
                <a:spcPct val="0"/>
              </a:spcAft>
              <a:defRPr>
                <a:solidFill>
                  <a:schemeClr val="tx1"/>
                </a:solidFill>
                <a:latin typeface="Gill Sans MT" panose="020B0502020104020203" pitchFamily="34" charset="0"/>
                <a:ea typeface="Majalla UI"/>
                <a:cs typeface="Majalla UI"/>
              </a:defRPr>
            </a:lvl8pPr>
            <a:lvl9pPr marL="3886200" indent="-228600" algn="r" rtl="1" fontAlgn="base">
              <a:spcBef>
                <a:spcPct val="0"/>
              </a:spcBef>
              <a:spcAft>
                <a:spcPct val="0"/>
              </a:spcAft>
              <a:defRPr>
                <a:solidFill>
                  <a:schemeClr val="tx1"/>
                </a:solidFill>
                <a:latin typeface="Gill Sans MT" panose="020B0502020104020203" pitchFamily="34" charset="0"/>
                <a:ea typeface="Majalla UI"/>
                <a:cs typeface="Majalla UI"/>
              </a:defRPr>
            </a:lvl9pPr>
          </a:lstStyle>
          <a:p>
            <a:pPr algn="l" rtl="0">
              <a:lnSpc>
                <a:spcPct val="150000"/>
              </a:lnSpc>
            </a:pPr>
            <a:r>
              <a:rPr lang="en-US" sz="1200">
                <a:latin typeface="Georgia" panose="02040502050405020303" pitchFamily="18" charset="0"/>
                <a:ea typeface="Times New Roman" panose="02020603050405020304" pitchFamily="18" charset="0"/>
                <a:cs typeface="Traditional Arabic" pitchFamily="18" charset="-78"/>
              </a:rPr>
              <a:t>where :</a:t>
            </a:r>
            <a:endParaRPr lang="en-US" sz="1200">
              <a:latin typeface="Georgia" panose="02040502050405020303" pitchFamily="18" charset="0"/>
              <a:ea typeface="Times New Roman" panose="02020603050405020304" pitchFamily="18" charset="0"/>
              <a:cs typeface="Arial" panose="020B0604020202020204" pitchFamily="34" charset="0"/>
            </a:endParaRPr>
          </a:p>
          <a:p>
            <a:pPr algn="l" rtl="0" eaLnBrk="0" hangingPunct="0">
              <a:lnSpc>
                <a:spcPct val="150000"/>
              </a:lnSpc>
            </a:pPr>
            <a:r>
              <a:rPr lang="en-US" sz="1200" b="1" i="1">
                <a:latin typeface="Georgia" panose="02040502050405020303" pitchFamily="18" charset="0"/>
                <a:ea typeface="Times New Roman" panose="02020603050405020304" pitchFamily="18" charset="0"/>
                <a:cs typeface="Traditional Arabic" pitchFamily="18" charset="-78"/>
              </a:rPr>
              <a:t>V</a:t>
            </a:r>
            <a:r>
              <a:rPr lang="en-US" sz="1200" i="1">
                <a:latin typeface="Georgia" panose="02040502050405020303" pitchFamily="18" charset="0"/>
                <a:ea typeface="Times New Roman" panose="02020603050405020304" pitchFamily="18" charset="0"/>
                <a:cs typeface="Traditional Arabic" pitchFamily="18" charset="-78"/>
              </a:rPr>
              <a:t> =</a:t>
            </a:r>
            <a:r>
              <a:rPr lang="en-US" sz="1200">
                <a:latin typeface="Georgia" panose="02040502050405020303" pitchFamily="18" charset="0"/>
                <a:ea typeface="Times New Roman" panose="02020603050405020304" pitchFamily="18" charset="0"/>
                <a:cs typeface="Traditional Arabic" pitchFamily="18" charset="-78"/>
              </a:rPr>
              <a:t> absolute velocity of the water.</a:t>
            </a:r>
            <a:endParaRPr lang="en-US" sz="1200">
              <a:latin typeface="Georgia" panose="02040502050405020303" pitchFamily="18" charset="0"/>
              <a:cs typeface="Arial" panose="020B0604020202020204" pitchFamily="34" charset="0"/>
            </a:endParaRPr>
          </a:p>
          <a:p>
            <a:pPr algn="l" rtl="0" eaLnBrk="0" hangingPunct="0">
              <a:lnSpc>
                <a:spcPct val="150000"/>
              </a:lnSpc>
            </a:pPr>
            <a:r>
              <a:rPr lang="en-US" sz="1200" b="1" i="1">
                <a:latin typeface="Georgia" panose="02040502050405020303" pitchFamily="18" charset="0"/>
                <a:cs typeface="Times New Roman" panose="02020603050405020304" pitchFamily="18" charset="0"/>
              </a:rPr>
              <a:t>U</a:t>
            </a:r>
            <a:r>
              <a:rPr lang="en-US" sz="1200">
                <a:latin typeface="Georgia" panose="02040502050405020303" pitchFamily="18" charset="0"/>
                <a:cs typeface="Times New Roman" panose="02020603050405020304" pitchFamily="18" charset="0"/>
              </a:rPr>
              <a:t> = Tangential velocity of impeller (peripheral velocity).</a:t>
            </a:r>
            <a:endParaRPr lang="en-US" sz="1200">
              <a:latin typeface="Georgia" panose="02040502050405020303" pitchFamily="18" charset="0"/>
              <a:cs typeface="Arial" panose="020B0604020202020204" pitchFamily="34" charset="0"/>
            </a:endParaRPr>
          </a:p>
          <a:p>
            <a:pPr algn="l" rtl="0" eaLnBrk="0" hangingPunct="0">
              <a:lnSpc>
                <a:spcPct val="150000"/>
              </a:lnSpc>
            </a:pPr>
            <a:r>
              <a:rPr lang="en-US" sz="1200" b="1" i="1">
                <a:latin typeface="Georgia" panose="02040502050405020303" pitchFamily="18" charset="0"/>
                <a:cs typeface="Times New Roman" panose="02020603050405020304" pitchFamily="18" charset="0"/>
              </a:rPr>
              <a:t>V</a:t>
            </a:r>
            <a:r>
              <a:rPr lang="en-US" sz="1200" b="1" i="1" baseline="-30000">
                <a:latin typeface="Georgia" panose="02040502050405020303" pitchFamily="18" charset="0"/>
                <a:cs typeface="Times New Roman" panose="02020603050405020304" pitchFamily="18" charset="0"/>
              </a:rPr>
              <a:t>r</a:t>
            </a:r>
            <a:r>
              <a:rPr lang="en-US" sz="1200">
                <a:latin typeface="Georgia" panose="02040502050405020303" pitchFamily="18" charset="0"/>
                <a:cs typeface="Times New Roman" panose="02020603050405020304" pitchFamily="18" charset="0"/>
              </a:rPr>
              <a:t> = relative velocity of water to the wheel.</a:t>
            </a:r>
            <a:endParaRPr lang="en-US" sz="1200">
              <a:latin typeface="Georgia" panose="02040502050405020303" pitchFamily="18" charset="0"/>
              <a:cs typeface="Arial" panose="020B0604020202020204" pitchFamily="34" charset="0"/>
            </a:endParaRPr>
          </a:p>
          <a:p>
            <a:pPr algn="l" rtl="0" eaLnBrk="0" hangingPunct="0">
              <a:lnSpc>
                <a:spcPct val="150000"/>
              </a:lnSpc>
            </a:pPr>
            <a:r>
              <a:rPr lang="en-US" sz="1200" b="1" i="1">
                <a:latin typeface="Georgia" panose="02040502050405020303" pitchFamily="18" charset="0"/>
                <a:cs typeface="Times New Roman" panose="02020603050405020304" pitchFamily="18" charset="0"/>
              </a:rPr>
              <a:t>V</a:t>
            </a:r>
            <a:r>
              <a:rPr lang="en-US" sz="1200" b="1" i="1" baseline="-30000">
                <a:latin typeface="Georgia" panose="02040502050405020303" pitchFamily="18" charset="0"/>
                <a:cs typeface="Times New Roman" panose="02020603050405020304" pitchFamily="18" charset="0"/>
              </a:rPr>
              <a:t>f</a:t>
            </a:r>
            <a:r>
              <a:rPr lang="en-US" sz="1200">
                <a:latin typeface="Georgia" panose="02040502050405020303" pitchFamily="18" charset="0"/>
                <a:cs typeface="Times New Roman" panose="02020603050405020304" pitchFamily="18" charset="0"/>
              </a:rPr>
              <a:t>  = velocity flow.</a:t>
            </a:r>
            <a:endParaRPr lang="en-US" sz="1200">
              <a:latin typeface="Georgia" panose="02040502050405020303" pitchFamily="18" charset="0"/>
              <a:cs typeface="Arial" panose="020B0604020202020204" pitchFamily="34" charset="0"/>
            </a:endParaRPr>
          </a:p>
          <a:p>
            <a:pPr algn="l" rtl="0" eaLnBrk="0" hangingPunct="0">
              <a:lnSpc>
                <a:spcPct val="150000"/>
              </a:lnSpc>
            </a:pPr>
            <a:r>
              <a:rPr lang="en-US" sz="1200" b="1" i="1">
                <a:latin typeface="Georgia" panose="02040502050405020303" pitchFamily="18" charset="0"/>
                <a:cs typeface="Times New Roman" panose="02020603050405020304" pitchFamily="18" charset="0"/>
              </a:rPr>
              <a:t>N</a:t>
            </a:r>
            <a:r>
              <a:rPr lang="en-US" sz="1200">
                <a:latin typeface="Georgia" panose="02040502050405020303" pitchFamily="18" charset="0"/>
                <a:cs typeface="Times New Roman" panose="02020603050405020304" pitchFamily="18" charset="0"/>
              </a:rPr>
              <a:t> = Speed of impeller in (rpm).</a:t>
            </a:r>
            <a:endParaRPr lang="en-US" sz="1200">
              <a:latin typeface="Georgia" panose="02040502050405020303" pitchFamily="18" charset="0"/>
              <a:cs typeface="Arial" panose="020B0604020202020204" pitchFamily="34" charset="0"/>
            </a:endParaRPr>
          </a:p>
          <a:p>
            <a:pPr algn="l" rtl="0" eaLnBrk="0" hangingPunct="0"/>
            <a:endParaRPr lang="en-US" sz="1200">
              <a:latin typeface="Georgia" panose="02040502050405020303" pitchFamily="18" charset="0"/>
              <a:cs typeface="Arial" panose="020B0604020202020204" pitchFamily="34" charset="0"/>
            </a:endParaRPr>
          </a:p>
        </p:txBody>
      </p:sp>
      <p:pic>
        <p:nvPicPr>
          <p:cNvPr id="6154" name="Picture 10"/>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243013" y="5959475"/>
            <a:ext cx="6115050" cy="63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14" name="TextBox 16"/>
          <p:cNvSpPr txBox="1">
            <a:spLocks noChangeArrowheads="1"/>
          </p:cNvSpPr>
          <p:nvPr/>
        </p:nvSpPr>
        <p:spPr bwMode="auto">
          <a:xfrm>
            <a:off x="8386763" y="6021388"/>
            <a:ext cx="3619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r" rtl="1">
              <a:defRPr>
                <a:solidFill>
                  <a:schemeClr val="tx1"/>
                </a:solidFill>
                <a:latin typeface="Gill Sans MT" panose="020B0502020104020203" pitchFamily="34" charset="0"/>
                <a:ea typeface="Majalla UI"/>
                <a:cs typeface="Majalla UI"/>
              </a:defRPr>
            </a:lvl1pPr>
            <a:lvl2pPr marL="742950" indent="-285750" algn="r" rtl="1">
              <a:defRPr>
                <a:solidFill>
                  <a:schemeClr val="tx1"/>
                </a:solidFill>
                <a:latin typeface="Gill Sans MT" panose="020B0502020104020203" pitchFamily="34" charset="0"/>
                <a:ea typeface="Majalla UI"/>
                <a:cs typeface="Majalla UI"/>
              </a:defRPr>
            </a:lvl2pPr>
            <a:lvl3pPr marL="1143000" indent="-228600" algn="r" rtl="1">
              <a:defRPr>
                <a:solidFill>
                  <a:schemeClr val="tx1"/>
                </a:solidFill>
                <a:latin typeface="Gill Sans MT" panose="020B0502020104020203" pitchFamily="34" charset="0"/>
                <a:ea typeface="Majalla UI"/>
                <a:cs typeface="Majalla UI"/>
              </a:defRPr>
            </a:lvl3pPr>
            <a:lvl4pPr marL="1600200" indent="-228600" algn="r" rtl="1">
              <a:defRPr>
                <a:solidFill>
                  <a:schemeClr val="tx1"/>
                </a:solidFill>
                <a:latin typeface="Gill Sans MT" panose="020B0502020104020203" pitchFamily="34" charset="0"/>
                <a:ea typeface="Majalla UI"/>
                <a:cs typeface="Majalla UI"/>
              </a:defRPr>
            </a:lvl4pPr>
            <a:lvl5pPr marL="2057400" indent="-228600" algn="r" rtl="1">
              <a:defRPr>
                <a:solidFill>
                  <a:schemeClr val="tx1"/>
                </a:solidFill>
                <a:latin typeface="Gill Sans MT" panose="020B0502020104020203" pitchFamily="34" charset="0"/>
                <a:ea typeface="Majalla UI"/>
                <a:cs typeface="Majalla UI"/>
              </a:defRPr>
            </a:lvl5pPr>
            <a:lvl6pPr marL="2514600" indent="-228600" algn="r" rtl="1" fontAlgn="base">
              <a:spcBef>
                <a:spcPct val="0"/>
              </a:spcBef>
              <a:spcAft>
                <a:spcPct val="0"/>
              </a:spcAft>
              <a:defRPr>
                <a:solidFill>
                  <a:schemeClr val="tx1"/>
                </a:solidFill>
                <a:latin typeface="Gill Sans MT" panose="020B0502020104020203" pitchFamily="34" charset="0"/>
                <a:ea typeface="Majalla UI"/>
                <a:cs typeface="Majalla UI"/>
              </a:defRPr>
            </a:lvl6pPr>
            <a:lvl7pPr marL="2971800" indent="-228600" algn="r" rtl="1" fontAlgn="base">
              <a:spcBef>
                <a:spcPct val="0"/>
              </a:spcBef>
              <a:spcAft>
                <a:spcPct val="0"/>
              </a:spcAft>
              <a:defRPr>
                <a:solidFill>
                  <a:schemeClr val="tx1"/>
                </a:solidFill>
                <a:latin typeface="Gill Sans MT" panose="020B0502020104020203" pitchFamily="34" charset="0"/>
                <a:ea typeface="Majalla UI"/>
                <a:cs typeface="Majalla UI"/>
              </a:defRPr>
            </a:lvl7pPr>
            <a:lvl8pPr marL="3429000" indent="-228600" algn="r" rtl="1" fontAlgn="base">
              <a:spcBef>
                <a:spcPct val="0"/>
              </a:spcBef>
              <a:spcAft>
                <a:spcPct val="0"/>
              </a:spcAft>
              <a:defRPr>
                <a:solidFill>
                  <a:schemeClr val="tx1"/>
                </a:solidFill>
                <a:latin typeface="Gill Sans MT" panose="020B0502020104020203" pitchFamily="34" charset="0"/>
                <a:ea typeface="Majalla UI"/>
                <a:cs typeface="Majalla UI"/>
              </a:defRPr>
            </a:lvl8pPr>
            <a:lvl9pPr marL="3886200" indent="-228600" algn="r" rtl="1" fontAlgn="base">
              <a:spcBef>
                <a:spcPct val="0"/>
              </a:spcBef>
              <a:spcAft>
                <a:spcPct val="0"/>
              </a:spcAft>
              <a:defRPr>
                <a:solidFill>
                  <a:schemeClr val="tx1"/>
                </a:solidFill>
                <a:latin typeface="Gill Sans MT" panose="020B0502020104020203" pitchFamily="34" charset="0"/>
                <a:ea typeface="Majalla UI"/>
                <a:cs typeface="Majalla UI"/>
              </a:defRPr>
            </a:lvl9pPr>
          </a:lstStyle>
          <a:p>
            <a:r>
              <a:rPr lang="en-US" sz="1400" i="1">
                <a:solidFill>
                  <a:srgbClr val="00B050"/>
                </a:solidFill>
                <a:latin typeface="Georgia" panose="02040502050405020303" pitchFamily="18" charset="0"/>
              </a:rPr>
              <a:t>13</a:t>
            </a:r>
            <a:endParaRPr lang="ar-IQ" sz="1400" i="1">
              <a:solidFill>
                <a:srgbClr val="00B050"/>
              </a:solidFill>
              <a:latin typeface="Georgia" panose="02040502050405020303" pitchFamily="18" charset="0"/>
            </a:endParaRPr>
          </a:p>
        </p:txBody>
      </p:sp>
    </p:spTree>
    <p:extLst>
      <p:ext uri="{BB962C8B-B14F-4D97-AF65-F5344CB8AC3E}">
        <p14:creationId xmlns:p14="http://schemas.microsoft.com/office/powerpoint/2010/main" val="370492765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1"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1500"/>
                                        <p:tgtEl>
                                          <p:spTgt spid="4"/>
                                        </p:tgtEl>
                                      </p:cBhvr>
                                    </p:animEffect>
                                  </p:childTnLst>
                                </p:cTn>
                              </p:par>
                              <p:par>
                                <p:cTn id="8" presetID="22" presetClass="entr" presetSubtype="1" fill="hold" nodeType="withEffect">
                                  <p:stCondLst>
                                    <p:cond delay="0"/>
                                  </p:stCondLst>
                                  <p:childTnLst>
                                    <p:set>
                                      <p:cBhvr>
                                        <p:cTn id="9" dur="1" fill="hold">
                                          <p:stCondLst>
                                            <p:cond delay="0"/>
                                          </p:stCondLst>
                                        </p:cTn>
                                        <p:tgtEl>
                                          <p:spTgt spid="6146"/>
                                        </p:tgtEl>
                                        <p:attrNameLst>
                                          <p:attrName>style.visibility</p:attrName>
                                        </p:attrNameLst>
                                      </p:cBhvr>
                                      <p:to>
                                        <p:strVal val="visible"/>
                                      </p:to>
                                    </p:set>
                                    <p:animEffect transition="in" filter="wipe(up)">
                                      <p:cBhvr>
                                        <p:cTn id="10" dur="1500"/>
                                        <p:tgtEl>
                                          <p:spTgt spid="6146"/>
                                        </p:tgtEl>
                                      </p:cBhvr>
                                    </p:animEffect>
                                  </p:childTnLst>
                                </p:cTn>
                              </p:par>
                            </p:childTnLst>
                          </p:cTn>
                        </p:par>
                        <p:par>
                          <p:cTn id="11" fill="hold" nodeType="afterGroup">
                            <p:stCondLst>
                              <p:cond delay="1500"/>
                            </p:stCondLst>
                            <p:childTnLst>
                              <p:par>
                                <p:cTn id="12" presetID="22" presetClass="entr" presetSubtype="1" fill="hold" grpId="0" nodeType="after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wipe(up)">
                                      <p:cBhvr>
                                        <p:cTn id="14" dur="1500"/>
                                        <p:tgtEl>
                                          <p:spTgt spid="5"/>
                                        </p:tgtEl>
                                      </p:cBhvr>
                                    </p:animEffect>
                                  </p:childTnLst>
                                </p:cTn>
                              </p:par>
                              <p:par>
                                <p:cTn id="15" presetID="22" presetClass="entr" presetSubtype="1" fill="hold" nodeType="withEffect">
                                  <p:stCondLst>
                                    <p:cond delay="0"/>
                                  </p:stCondLst>
                                  <p:childTnLst>
                                    <p:set>
                                      <p:cBhvr>
                                        <p:cTn id="16" dur="1" fill="hold">
                                          <p:stCondLst>
                                            <p:cond delay="0"/>
                                          </p:stCondLst>
                                        </p:cTn>
                                        <p:tgtEl>
                                          <p:spTgt spid="6147"/>
                                        </p:tgtEl>
                                        <p:attrNameLst>
                                          <p:attrName>style.visibility</p:attrName>
                                        </p:attrNameLst>
                                      </p:cBhvr>
                                      <p:to>
                                        <p:strVal val="visible"/>
                                      </p:to>
                                    </p:set>
                                    <p:animEffect transition="in" filter="wipe(up)">
                                      <p:cBhvr>
                                        <p:cTn id="17" dur="1500"/>
                                        <p:tgtEl>
                                          <p:spTgt spid="6147"/>
                                        </p:tgtEl>
                                      </p:cBhvr>
                                    </p:animEffect>
                                  </p:childTnLst>
                                </p:cTn>
                              </p:par>
                            </p:childTnLst>
                          </p:cTn>
                        </p:par>
                        <p:par>
                          <p:cTn id="18" fill="hold" nodeType="afterGroup">
                            <p:stCondLst>
                              <p:cond delay="3000"/>
                            </p:stCondLst>
                            <p:childTnLst>
                              <p:par>
                                <p:cTn id="19" presetID="22" presetClass="entr" presetSubtype="1" fill="hold" grpId="0" nodeType="after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wipe(up)">
                                      <p:cBhvr>
                                        <p:cTn id="21" dur="1500"/>
                                        <p:tgtEl>
                                          <p:spTgt spid="7"/>
                                        </p:tgtEl>
                                      </p:cBhvr>
                                    </p:animEffect>
                                  </p:childTnLst>
                                </p:cTn>
                              </p:par>
                              <p:par>
                                <p:cTn id="22" presetID="22" presetClass="entr" presetSubtype="1" fill="hold" nodeType="withEffect">
                                  <p:stCondLst>
                                    <p:cond delay="0"/>
                                  </p:stCondLst>
                                  <p:childTnLst>
                                    <p:set>
                                      <p:cBhvr>
                                        <p:cTn id="23" dur="1" fill="hold">
                                          <p:stCondLst>
                                            <p:cond delay="0"/>
                                          </p:stCondLst>
                                        </p:cTn>
                                        <p:tgtEl>
                                          <p:spTgt spid="6148"/>
                                        </p:tgtEl>
                                        <p:attrNameLst>
                                          <p:attrName>style.visibility</p:attrName>
                                        </p:attrNameLst>
                                      </p:cBhvr>
                                      <p:to>
                                        <p:strVal val="visible"/>
                                      </p:to>
                                    </p:set>
                                    <p:animEffect transition="in" filter="wipe(up)">
                                      <p:cBhvr>
                                        <p:cTn id="24" dur="1500"/>
                                        <p:tgtEl>
                                          <p:spTgt spid="6148"/>
                                        </p:tgtEl>
                                      </p:cBhvr>
                                    </p:animEffect>
                                  </p:childTnLst>
                                </p:cTn>
                              </p:par>
                            </p:childTnLst>
                          </p:cTn>
                        </p:par>
                        <p:par>
                          <p:cTn id="25" fill="hold" nodeType="afterGroup">
                            <p:stCondLst>
                              <p:cond delay="4500"/>
                            </p:stCondLst>
                            <p:childTnLst>
                              <p:par>
                                <p:cTn id="26" presetID="22" presetClass="entr" presetSubtype="1" fill="hold" grpId="0" nodeType="after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wipe(up)">
                                      <p:cBhvr>
                                        <p:cTn id="28" dur="1500"/>
                                        <p:tgtEl>
                                          <p:spTgt spid="10"/>
                                        </p:tgtEl>
                                      </p:cBhvr>
                                    </p:animEffect>
                                  </p:childTnLst>
                                </p:cTn>
                              </p:par>
                            </p:childTnLst>
                          </p:cTn>
                        </p:par>
                        <p:par>
                          <p:cTn id="29" fill="hold" nodeType="afterGroup">
                            <p:stCondLst>
                              <p:cond delay="6000"/>
                            </p:stCondLst>
                            <p:childTnLst>
                              <p:par>
                                <p:cTn id="30" presetID="22" presetClass="entr" presetSubtype="1" fill="hold" nodeType="afterEffect">
                                  <p:stCondLst>
                                    <p:cond delay="0"/>
                                  </p:stCondLst>
                                  <p:childTnLst>
                                    <p:set>
                                      <p:cBhvr>
                                        <p:cTn id="31" dur="1" fill="hold">
                                          <p:stCondLst>
                                            <p:cond delay="0"/>
                                          </p:stCondLst>
                                        </p:cTn>
                                        <p:tgtEl>
                                          <p:spTgt spid="6154"/>
                                        </p:tgtEl>
                                        <p:attrNameLst>
                                          <p:attrName>style.visibility</p:attrName>
                                        </p:attrNameLst>
                                      </p:cBhvr>
                                      <p:to>
                                        <p:strVal val="visible"/>
                                      </p:to>
                                    </p:set>
                                    <p:animEffect transition="in" filter="wipe(up)">
                                      <p:cBhvr>
                                        <p:cTn id="32" dur="1500"/>
                                        <p:tgtEl>
                                          <p:spTgt spid="61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7" grpId="0"/>
      <p:bldP spid="10" grpId="0"/>
    </p:bldLst>
  </p:timing>
</p:sld>
</file>

<file path=ppt/slides/slide2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3554" name="Rectangle 2"/>
          <p:cNvSpPr>
            <a:spLocks noChangeArrowheads="1"/>
          </p:cNvSpPr>
          <p:nvPr/>
        </p:nvSpPr>
        <p:spPr bwMode="auto">
          <a:xfrm>
            <a:off x="6858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endParaRPr lang="en-US"/>
          </a:p>
        </p:txBody>
      </p:sp>
      <p:sp>
        <p:nvSpPr>
          <p:cNvPr id="23555" name="Rectangle 3"/>
          <p:cNvSpPr>
            <a:spLocks noChangeArrowheads="1"/>
          </p:cNvSpPr>
          <p:nvPr/>
        </p:nvSpPr>
        <p:spPr bwMode="auto">
          <a:xfrm>
            <a:off x="31242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endParaRPr lang="en-US"/>
          </a:p>
        </p:txBody>
      </p:sp>
      <p:sp>
        <p:nvSpPr>
          <p:cNvPr id="23556" name="Rectangle 4"/>
          <p:cNvSpPr>
            <a:spLocks noGrp="1" noChangeArrowheads="1"/>
          </p:cNvSpPr>
          <p:nvPr>
            <p:ph type="title"/>
          </p:nvPr>
        </p:nvSpPr>
        <p:spPr>
          <a:noFill/>
        </p:spPr>
        <p:txBody>
          <a:bodyPr lIns="90488" tIns="44450" rIns="90488" bIns="44450"/>
          <a:lstStyle/>
          <a:p>
            <a:pPr algn="ctr" eaLnBrk="1" hangingPunct="1"/>
            <a:r>
              <a:rPr lang="en-US" dirty="0" smtClean="0"/>
              <a:t>Pump Performance Curve</a:t>
            </a:r>
            <a:br>
              <a:rPr lang="en-US" dirty="0" smtClean="0"/>
            </a:br>
            <a:r>
              <a:rPr lang="en-US" sz="2800" dirty="0" smtClean="0"/>
              <a:t>Mapping the Flow and the Head</a:t>
            </a:r>
          </a:p>
        </p:txBody>
      </p:sp>
      <p:grpSp>
        <p:nvGrpSpPr>
          <p:cNvPr id="23557" name="Group 5"/>
          <p:cNvGrpSpPr>
            <a:grpSpLocks/>
          </p:cNvGrpSpPr>
          <p:nvPr/>
        </p:nvGrpSpPr>
        <p:grpSpPr bwMode="auto">
          <a:xfrm>
            <a:off x="1123950" y="1860550"/>
            <a:ext cx="6343650" cy="3778250"/>
            <a:chOff x="708" y="1172"/>
            <a:chExt cx="4319" cy="2536"/>
          </a:xfrm>
        </p:grpSpPr>
        <p:sp>
          <p:nvSpPr>
            <p:cNvPr id="23569" name="Rectangle 6"/>
            <p:cNvSpPr>
              <a:spLocks noChangeArrowheads="1"/>
            </p:cNvSpPr>
            <p:nvPr/>
          </p:nvSpPr>
          <p:spPr bwMode="auto">
            <a:xfrm>
              <a:off x="715" y="1172"/>
              <a:ext cx="4312" cy="2536"/>
            </a:xfrm>
            <a:prstGeom prst="rect">
              <a:avLst/>
            </a:prstGeom>
            <a:solidFill>
              <a:srgbClr val="A2C1FE"/>
            </a:solidFill>
            <a:ln w="12700">
              <a:solidFill>
                <a:schemeClr val="tx1"/>
              </a:solidFill>
              <a:miter lim="800000"/>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endParaRPr lang="en-US"/>
            </a:p>
          </p:txBody>
        </p:sp>
        <p:sp>
          <p:nvSpPr>
            <p:cNvPr id="23570" name="Line 7"/>
            <p:cNvSpPr>
              <a:spLocks noChangeShapeType="1"/>
            </p:cNvSpPr>
            <p:nvPr/>
          </p:nvSpPr>
          <p:spPr bwMode="auto">
            <a:xfrm>
              <a:off x="747" y="3699"/>
              <a:ext cx="4248" cy="0"/>
            </a:xfrm>
            <a:prstGeom prst="line">
              <a:avLst/>
            </a:prstGeom>
            <a:noFill/>
            <a:ln w="762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3571" name="Line 8"/>
            <p:cNvSpPr>
              <a:spLocks noChangeShapeType="1"/>
            </p:cNvSpPr>
            <p:nvPr/>
          </p:nvSpPr>
          <p:spPr bwMode="auto">
            <a:xfrm>
              <a:off x="708" y="1181"/>
              <a:ext cx="0" cy="2499"/>
            </a:xfrm>
            <a:prstGeom prst="line">
              <a:avLst/>
            </a:prstGeom>
            <a:noFill/>
            <a:ln w="508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23558" name="Line 9"/>
          <p:cNvSpPr>
            <a:spLocks noChangeShapeType="1"/>
          </p:cNvSpPr>
          <p:nvPr/>
        </p:nvSpPr>
        <p:spPr bwMode="auto">
          <a:xfrm>
            <a:off x="4237038" y="6140450"/>
            <a:ext cx="3211512" cy="0"/>
          </a:xfrm>
          <a:prstGeom prst="line">
            <a:avLst/>
          </a:prstGeom>
          <a:noFill/>
          <a:ln w="50800">
            <a:solidFill>
              <a:schemeClr val="bg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3559" name="Rectangle 10"/>
          <p:cNvSpPr>
            <a:spLocks noChangeArrowheads="1"/>
          </p:cNvSpPr>
          <p:nvPr/>
        </p:nvSpPr>
        <p:spPr bwMode="auto">
          <a:xfrm>
            <a:off x="1433513" y="5907088"/>
            <a:ext cx="2549525"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l"/>
            <a:r>
              <a:rPr lang="en-US" sz="2400" b="1" i="1">
                <a:solidFill>
                  <a:srgbClr val="D00000"/>
                </a:solidFill>
              </a:rPr>
              <a:t>Pump Flow Rate</a:t>
            </a:r>
          </a:p>
        </p:txBody>
      </p:sp>
      <p:sp>
        <p:nvSpPr>
          <p:cNvPr id="229387" name="Rectangle 11"/>
          <p:cNvSpPr>
            <a:spLocks noGrp="1" noChangeArrowheads="1"/>
          </p:cNvSpPr>
          <p:nvPr>
            <p:ph type="body" idx="1"/>
          </p:nvPr>
        </p:nvSpPr>
        <p:spPr>
          <a:xfrm>
            <a:off x="1809750" y="3432175"/>
            <a:ext cx="3763963" cy="2235200"/>
          </a:xfrm>
          <a:noFill/>
        </p:spPr>
        <p:txBody>
          <a:bodyPr lIns="90488" tIns="44450" rIns="90488" bIns="44450"/>
          <a:lstStyle/>
          <a:p>
            <a:pPr eaLnBrk="1" hangingPunct="1"/>
            <a:r>
              <a:rPr lang="en-US" sz="2800" smtClean="0"/>
              <a:t>Most pump performance curves slope from left to right</a:t>
            </a:r>
          </a:p>
        </p:txBody>
      </p:sp>
      <p:sp>
        <p:nvSpPr>
          <p:cNvPr id="229388" name="Arc 12"/>
          <p:cNvSpPr>
            <a:spLocks/>
          </p:cNvSpPr>
          <p:nvPr/>
        </p:nvSpPr>
        <p:spPr bwMode="auto">
          <a:xfrm>
            <a:off x="1123950" y="2452688"/>
            <a:ext cx="6191250" cy="3109912"/>
          </a:xfrm>
          <a:custGeom>
            <a:avLst/>
            <a:gdLst>
              <a:gd name="T0" fmla="*/ 0 w 21600"/>
              <a:gd name="T1" fmla="*/ 0 h 21600"/>
              <a:gd name="T2" fmla="*/ 6191250 w 21600"/>
              <a:gd name="T3" fmla="*/ 3109912 h 21600"/>
              <a:gd name="T4" fmla="*/ 0 w 21600"/>
              <a:gd name="T5" fmla="*/ 3109912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50800" cap="rnd">
            <a:solidFill>
              <a:srgbClr val="D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 name="Group 13"/>
          <p:cNvGrpSpPr>
            <a:grpSpLocks/>
          </p:cNvGrpSpPr>
          <p:nvPr/>
        </p:nvGrpSpPr>
        <p:grpSpPr bwMode="auto">
          <a:xfrm>
            <a:off x="4175125" y="2554288"/>
            <a:ext cx="4191000" cy="454025"/>
            <a:chOff x="2640" y="1536"/>
            <a:chExt cx="2640" cy="286"/>
          </a:xfrm>
        </p:grpSpPr>
        <p:sp>
          <p:nvSpPr>
            <p:cNvPr id="23567" name="Rectangle 14"/>
            <p:cNvSpPr>
              <a:spLocks noChangeArrowheads="1"/>
            </p:cNvSpPr>
            <p:nvPr/>
          </p:nvSpPr>
          <p:spPr bwMode="auto">
            <a:xfrm>
              <a:off x="3393" y="1536"/>
              <a:ext cx="1887" cy="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l"/>
              <a:r>
                <a:rPr lang="en-US" sz="2400" b="1" i="1">
                  <a:solidFill>
                    <a:srgbClr val="D00000"/>
                  </a:solidFill>
                </a:rPr>
                <a:t>Performance Curve</a:t>
              </a:r>
            </a:p>
          </p:txBody>
        </p:sp>
        <p:sp>
          <p:nvSpPr>
            <p:cNvPr id="23568" name="Line 15"/>
            <p:cNvSpPr>
              <a:spLocks noChangeShapeType="1"/>
            </p:cNvSpPr>
            <p:nvPr/>
          </p:nvSpPr>
          <p:spPr bwMode="auto">
            <a:xfrm>
              <a:off x="2640" y="1680"/>
              <a:ext cx="652" cy="38"/>
            </a:xfrm>
            <a:prstGeom prst="line">
              <a:avLst/>
            </a:prstGeom>
            <a:noFill/>
            <a:ln w="50800">
              <a:solidFill>
                <a:schemeClr val="bg2"/>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229392" name="Line 16"/>
          <p:cNvSpPr>
            <a:spLocks noChangeShapeType="1"/>
          </p:cNvSpPr>
          <p:nvPr/>
        </p:nvSpPr>
        <p:spPr bwMode="auto">
          <a:xfrm>
            <a:off x="3055938" y="2998788"/>
            <a:ext cx="2633662" cy="1082675"/>
          </a:xfrm>
          <a:prstGeom prst="line">
            <a:avLst/>
          </a:prstGeom>
          <a:noFill/>
          <a:ln w="25400">
            <a:solidFill>
              <a:srgbClr val="D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nvGrpSpPr>
          <p:cNvPr id="23564" name="Group 17"/>
          <p:cNvGrpSpPr>
            <a:grpSpLocks/>
          </p:cNvGrpSpPr>
          <p:nvPr/>
        </p:nvGrpSpPr>
        <p:grpSpPr bwMode="auto">
          <a:xfrm>
            <a:off x="741363" y="2568575"/>
            <a:ext cx="454025" cy="3021013"/>
            <a:chOff x="467" y="1618"/>
            <a:chExt cx="286" cy="1903"/>
          </a:xfrm>
        </p:grpSpPr>
        <p:sp>
          <p:nvSpPr>
            <p:cNvPr id="23565" name="Rectangle 18"/>
            <p:cNvSpPr>
              <a:spLocks noChangeArrowheads="1"/>
            </p:cNvSpPr>
            <p:nvPr/>
          </p:nvSpPr>
          <p:spPr bwMode="auto">
            <a:xfrm rot="-5400000">
              <a:off x="208" y="2976"/>
              <a:ext cx="804" cy="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l"/>
              <a:r>
                <a:rPr lang="en-US" sz="2400" b="1" i="1">
                  <a:solidFill>
                    <a:srgbClr val="D00000"/>
                  </a:solidFill>
                </a:rPr>
                <a:t>Head  </a:t>
              </a:r>
            </a:p>
          </p:txBody>
        </p:sp>
        <p:sp>
          <p:nvSpPr>
            <p:cNvPr id="23566" name="Line 19"/>
            <p:cNvSpPr>
              <a:spLocks noChangeShapeType="1"/>
            </p:cNvSpPr>
            <p:nvPr/>
          </p:nvSpPr>
          <p:spPr bwMode="auto">
            <a:xfrm>
              <a:off x="541" y="1618"/>
              <a:ext cx="0" cy="1085"/>
            </a:xfrm>
            <a:prstGeom prst="line">
              <a:avLst/>
            </a:prstGeom>
            <a:noFill/>
            <a:ln w="50800">
              <a:solidFill>
                <a:schemeClr val="bg2"/>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en-US"/>
            </a:p>
          </p:txBody>
        </p:sp>
      </p:grpSp>
    </p:spTree>
    <p:extLst>
      <p:ext uri="{BB962C8B-B14F-4D97-AF65-F5344CB8AC3E}">
        <p14:creationId xmlns:p14="http://schemas.microsoft.com/office/powerpoint/2010/main" val="396166010"/>
      </p:ext>
    </p:extLst>
  </p:cSld>
  <p:clrMapOvr>
    <a:masterClrMapping/>
  </p:clrMapOvr>
  <p:transition>
    <p:zoom dir="in"/>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7" presetClass="entr" presetSubtype="4" fill="hold" grpId="0" nodeType="clickEffect">
                                  <p:stCondLst>
                                    <p:cond delay="0"/>
                                  </p:stCondLst>
                                  <p:childTnLst>
                                    <p:set>
                                      <p:cBhvr>
                                        <p:cTn id="6" dur="1" fill="hold">
                                          <p:stCondLst>
                                            <p:cond delay="0"/>
                                          </p:stCondLst>
                                        </p:cTn>
                                        <p:tgtEl>
                                          <p:spTgt spid="229388"/>
                                        </p:tgtEl>
                                        <p:attrNameLst>
                                          <p:attrName>style.visibility</p:attrName>
                                        </p:attrNameLst>
                                      </p:cBhvr>
                                      <p:to>
                                        <p:strVal val="visible"/>
                                      </p:to>
                                    </p:set>
                                    <p:anim calcmode="lin" valueType="num">
                                      <p:cBhvr>
                                        <p:cTn id="7" dur="500" fill="hold"/>
                                        <p:tgtEl>
                                          <p:spTgt spid="229388"/>
                                        </p:tgtEl>
                                        <p:attrNameLst>
                                          <p:attrName>ppt_x</p:attrName>
                                        </p:attrNameLst>
                                      </p:cBhvr>
                                      <p:tavLst>
                                        <p:tav tm="0">
                                          <p:val>
                                            <p:strVal val="#ppt_x"/>
                                          </p:val>
                                        </p:tav>
                                        <p:tav tm="100000">
                                          <p:val>
                                            <p:strVal val="#ppt_x"/>
                                          </p:val>
                                        </p:tav>
                                      </p:tavLst>
                                    </p:anim>
                                    <p:anim calcmode="lin" valueType="num">
                                      <p:cBhvr>
                                        <p:cTn id="8" dur="500" fill="hold"/>
                                        <p:tgtEl>
                                          <p:spTgt spid="229388"/>
                                        </p:tgtEl>
                                        <p:attrNameLst>
                                          <p:attrName>ppt_y</p:attrName>
                                        </p:attrNameLst>
                                      </p:cBhvr>
                                      <p:tavLst>
                                        <p:tav tm="0">
                                          <p:val>
                                            <p:strVal val="#ppt_y+#ppt_h/2"/>
                                          </p:val>
                                        </p:tav>
                                        <p:tav tm="100000">
                                          <p:val>
                                            <p:strVal val="#ppt_y"/>
                                          </p:val>
                                        </p:tav>
                                      </p:tavLst>
                                    </p:anim>
                                    <p:anim calcmode="lin" valueType="num">
                                      <p:cBhvr>
                                        <p:cTn id="9" dur="500" fill="hold"/>
                                        <p:tgtEl>
                                          <p:spTgt spid="229388"/>
                                        </p:tgtEl>
                                        <p:attrNameLst>
                                          <p:attrName>ppt_w</p:attrName>
                                        </p:attrNameLst>
                                      </p:cBhvr>
                                      <p:tavLst>
                                        <p:tav tm="0">
                                          <p:val>
                                            <p:strVal val="#ppt_w"/>
                                          </p:val>
                                        </p:tav>
                                        <p:tav tm="100000">
                                          <p:val>
                                            <p:strVal val="#ppt_w"/>
                                          </p:val>
                                        </p:tav>
                                      </p:tavLst>
                                    </p:anim>
                                    <p:anim calcmode="lin" valueType="num">
                                      <p:cBhvr>
                                        <p:cTn id="10" dur="500" fill="hold"/>
                                        <p:tgtEl>
                                          <p:spTgt spid="229388"/>
                                        </p:tgtEl>
                                        <p:attrNameLst>
                                          <p:attrName>ppt_h</p:attrName>
                                        </p:attrNameLst>
                                      </p:cBhvr>
                                      <p:tavLst>
                                        <p:tav tm="0">
                                          <p:val>
                                            <p:fltVal val="0"/>
                                          </p:val>
                                        </p:tav>
                                        <p:tav tm="100000">
                                          <p:val>
                                            <p:strVal val="#ppt_h"/>
                                          </p:val>
                                        </p:tav>
                                      </p:tavLst>
                                    </p:anim>
                                  </p:childTnLst>
                                </p:cTn>
                              </p:par>
                            </p:childTnLst>
                          </p:cTn>
                        </p:par>
                      </p:childTnLst>
                    </p:cTn>
                  </p:par>
                  <p:par>
                    <p:cTn id="11" fill="hold" nodeType="clickPar">
                      <p:stCondLst>
                        <p:cond delay="indefinite"/>
                      </p:stCondLst>
                      <p:childTnLst>
                        <p:par>
                          <p:cTn id="12" fill="hold" nodeType="withGroup">
                            <p:stCondLst>
                              <p:cond delay="0"/>
                            </p:stCondLst>
                            <p:childTnLst>
                              <p:par>
                                <p:cTn id="13" presetID="2" presetClass="entr" presetSubtype="2"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500" fill="hold"/>
                                        <p:tgtEl>
                                          <p:spTgt spid="3"/>
                                        </p:tgtEl>
                                        <p:attrNameLst>
                                          <p:attrName>ppt_x</p:attrName>
                                        </p:attrNameLst>
                                      </p:cBhvr>
                                      <p:tavLst>
                                        <p:tav tm="0">
                                          <p:val>
                                            <p:strVal val="1+#ppt_w/2"/>
                                          </p:val>
                                        </p:tav>
                                        <p:tav tm="100000">
                                          <p:val>
                                            <p:strVal val="#ppt_x"/>
                                          </p:val>
                                        </p:tav>
                                      </p:tavLst>
                                    </p:anim>
                                    <p:anim calcmode="lin" valueType="num">
                                      <p:cBhvr additive="base">
                                        <p:cTn id="16"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499"/>
                                          </p:stCondLst>
                                        </p:cTn>
                                        <p:tgtEl>
                                          <p:spTgt spid="229387">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229387">
                                            <p:txEl>
                                              <p:pRg st="0" end="0"/>
                                            </p:txEl>
                                          </p:spTgt>
                                        </p:tgtEl>
                                        <p:attrNameLst>
                                          <p:attrName>ppt_c</p:attrName>
                                        </p:attrNameLst>
                                      </p:cBhvr>
                                      <p:to>
                                        <a:schemeClr val="folHlink"/>
                                      </p:to>
                                    </p:animClr>
                                  </p:sub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499"/>
                                          </p:stCondLst>
                                        </p:cTn>
                                        <p:tgtEl>
                                          <p:spTgt spid="2293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9387" grpId="0" build="p" autoUpdateAnimBg="0"/>
      <p:bldP spid="229388" grpId="0" animBg="1"/>
      <p:bldP spid="229392" grpId="0" animBg="1"/>
    </p:bldLst>
  </p:timing>
</p:sld>
</file>

<file path=ppt/slides/slide2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4578" name="Rectangle 2"/>
          <p:cNvSpPr>
            <a:spLocks noChangeArrowheads="1"/>
          </p:cNvSpPr>
          <p:nvPr/>
        </p:nvSpPr>
        <p:spPr bwMode="auto">
          <a:xfrm>
            <a:off x="6858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endParaRPr lang="en-US"/>
          </a:p>
        </p:txBody>
      </p:sp>
      <p:sp>
        <p:nvSpPr>
          <p:cNvPr id="24579" name="Rectangle 3"/>
          <p:cNvSpPr>
            <a:spLocks noChangeArrowheads="1"/>
          </p:cNvSpPr>
          <p:nvPr/>
        </p:nvSpPr>
        <p:spPr bwMode="auto">
          <a:xfrm>
            <a:off x="31242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endParaRPr lang="en-US"/>
          </a:p>
        </p:txBody>
      </p:sp>
      <p:sp>
        <p:nvSpPr>
          <p:cNvPr id="24580" name="Rectangle 4"/>
          <p:cNvSpPr>
            <a:spLocks noGrp="1" noChangeArrowheads="1"/>
          </p:cNvSpPr>
          <p:nvPr>
            <p:ph type="title"/>
          </p:nvPr>
        </p:nvSpPr>
        <p:spPr>
          <a:noFill/>
        </p:spPr>
        <p:txBody>
          <a:bodyPr lIns="90488" tIns="44450" rIns="90488" bIns="44450"/>
          <a:lstStyle/>
          <a:p>
            <a:pPr algn="ctr" eaLnBrk="1" hangingPunct="1"/>
            <a:r>
              <a:rPr lang="en-US" smtClean="0"/>
              <a:t>Pump Performance Curve</a:t>
            </a:r>
            <a:br>
              <a:rPr lang="en-US" smtClean="0"/>
            </a:br>
            <a:r>
              <a:rPr lang="en-US" sz="3600" smtClean="0"/>
              <a:t>Important Points</a:t>
            </a:r>
          </a:p>
        </p:txBody>
      </p:sp>
      <p:sp>
        <p:nvSpPr>
          <p:cNvPr id="24581" name="Rectangle 5"/>
          <p:cNvSpPr>
            <a:spLocks noChangeArrowheads="1"/>
          </p:cNvSpPr>
          <p:nvPr/>
        </p:nvSpPr>
        <p:spPr bwMode="auto">
          <a:xfrm>
            <a:off x="1135063" y="1860550"/>
            <a:ext cx="6845300" cy="4025900"/>
          </a:xfrm>
          <a:prstGeom prst="rect">
            <a:avLst/>
          </a:prstGeom>
          <a:solidFill>
            <a:srgbClr val="A2C1FE"/>
          </a:solidFill>
          <a:ln w="12700">
            <a:solidFill>
              <a:schemeClr val="tx1"/>
            </a:solidFill>
            <a:miter lim="800000"/>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endParaRPr lang="en-US"/>
          </a:p>
        </p:txBody>
      </p:sp>
      <p:sp>
        <p:nvSpPr>
          <p:cNvPr id="230406" name="Rectangle 6"/>
          <p:cNvSpPr>
            <a:spLocks noGrp="1" noChangeArrowheads="1"/>
          </p:cNvSpPr>
          <p:nvPr>
            <p:ph type="body" idx="1"/>
          </p:nvPr>
        </p:nvSpPr>
        <p:spPr>
          <a:xfrm>
            <a:off x="1350963" y="3457575"/>
            <a:ext cx="5230812" cy="1233488"/>
          </a:xfrm>
          <a:noFill/>
        </p:spPr>
        <p:txBody>
          <a:bodyPr lIns="90488" tIns="44450" rIns="90488" bIns="44450"/>
          <a:lstStyle/>
          <a:p>
            <a:pPr eaLnBrk="1" hangingPunct="1"/>
            <a:r>
              <a:rPr lang="en-US" sz="2000" b="1" smtClean="0"/>
              <a:t>Shut-off Head is the maximum pressure or head the pump can produce</a:t>
            </a:r>
          </a:p>
          <a:p>
            <a:pPr eaLnBrk="1" hangingPunct="1"/>
            <a:r>
              <a:rPr lang="en-US" sz="2000" b="1" smtClean="0"/>
              <a:t>No flow is produced</a:t>
            </a:r>
          </a:p>
        </p:txBody>
      </p:sp>
      <p:sp>
        <p:nvSpPr>
          <p:cNvPr id="24583" name="Line 7"/>
          <p:cNvSpPr>
            <a:spLocks noChangeShapeType="1"/>
          </p:cNvSpPr>
          <p:nvPr/>
        </p:nvSpPr>
        <p:spPr bwMode="auto">
          <a:xfrm>
            <a:off x="1185863" y="5872163"/>
            <a:ext cx="6743700" cy="0"/>
          </a:xfrm>
          <a:prstGeom prst="line">
            <a:avLst/>
          </a:prstGeom>
          <a:noFill/>
          <a:ln w="762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4584" name="Line 8"/>
          <p:cNvSpPr>
            <a:spLocks noChangeShapeType="1"/>
          </p:cNvSpPr>
          <p:nvPr/>
        </p:nvSpPr>
        <p:spPr bwMode="auto">
          <a:xfrm>
            <a:off x="1123950" y="1874838"/>
            <a:ext cx="0" cy="3967162"/>
          </a:xfrm>
          <a:prstGeom prst="line">
            <a:avLst/>
          </a:prstGeom>
          <a:noFill/>
          <a:ln w="508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4585" name="Line 9"/>
          <p:cNvSpPr>
            <a:spLocks noChangeShapeType="1"/>
          </p:cNvSpPr>
          <p:nvPr/>
        </p:nvSpPr>
        <p:spPr bwMode="auto">
          <a:xfrm>
            <a:off x="4237038" y="6140450"/>
            <a:ext cx="3211512" cy="0"/>
          </a:xfrm>
          <a:prstGeom prst="line">
            <a:avLst/>
          </a:prstGeom>
          <a:noFill/>
          <a:ln w="50800">
            <a:solidFill>
              <a:schemeClr val="bg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4586" name="Rectangle 10"/>
          <p:cNvSpPr>
            <a:spLocks noChangeArrowheads="1"/>
          </p:cNvSpPr>
          <p:nvPr/>
        </p:nvSpPr>
        <p:spPr bwMode="auto">
          <a:xfrm>
            <a:off x="1433513" y="5907088"/>
            <a:ext cx="2549525"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l"/>
            <a:r>
              <a:rPr lang="en-US" sz="2400" b="1" i="1">
                <a:solidFill>
                  <a:srgbClr val="D00000"/>
                </a:solidFill>
              </a:rPr>
              <a:t>Pump Flow Rate</a:t>
            </a:r>
          </a:p>
        </p:txBody>
      </p:sp>
      <p:sp>
        <p:nvSpPr>
          <p:cNvPr id="24587" name="Rectangle 11"/>
          <p:cNvSpPr>
            <a:spLocks noChangeArrowheads="1"/>
          </p:cNvSpPr>
          <p:nvPr/>
        </p:nvSpPr>
        <p:spPr bwMode="auto">
          <a:xfrm>
            <a:off x="2090738" y="3273425"/>
            <a:ext cx="2414587" cy="2327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endParaRPr lang="en-US"/>
          </a:p>
        </p:txBody>
      </p:sp>
      <p:sp>
        <p:nvSpPr>
          <p:cNvPr id="24588" name="Arc 12"/>
          <p:cNvSpPr>
            <a:spLocks/>
          </p:cNvSpPr>
          <p:nvPr/>
        </p:nvSpPr>
        <p:spPr bwMode="auto">
          <a:xfrm>
            <a:off x="1123950" y="2452688"/>
            <a:ext cx="6191250" cy="3386137"/>
          </a:xfrm>
          <a:custGeom>
            <a:avLst/>
            <a:gdLst>
              <a:gd name="T0" fmla="*/ 0 w 21600"/>
              <a:gd name="T1" fmla="*/ 0 h 21600"/>
              <a:gd name="T2" fmla="*/ 6191250 w 21600"/>
              <a:gd name="T3" fmla="*/ 3386137 h 21600"/>
              <a:gd name="T4" fmla="*/ 0 w 21600"/>
              <a:gd name="T5" fmla="*/ 3386137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50800" cap="rnd">
            <a:solidFill>
              <a:srgbClr val="D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4589" name="Group 13"/>
          <p:cNvGrpSpPr>
            <a:grpSpLocks/>
          </p:cNvGrpSpPr>
          <p:nvPr/>
        </p:nvGrpSpPr>
        <p:grpSpPr bwMode="auto">
          <a:xfrm>
            <a:off x="595313" y="2568575"/>
            <a:ext cx="454025" cy="3021013"/>
            <a:chOff x="467" y="1618"/>
            <a:chExt cx="286" cy="1903"/>
          </a:xfrm>
        </p:grpSpPr>
        <p:sp>
          <p:nvSpPr>
            <p:cNvPr id="24594" name="Rectangle 14"/>
            <p:cNvSpPr>
              <a:spLocks noChangeArrowheads="1"/>
            </p:cNvSpPr>
            <p:nvPr/>
          </p:nvSpPr>
          <p:spPr bwMode="auto">
            <a:xfrm rot="-5400000">
              <a:off x="208" y="2976"/>
              <a:ext cx="804" cy="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l"/>
              <a:r>
                <a:rPr lang="en-US" sz="2400" b="1" i="1">
                  <a:solidFill>
                    <a:srgbClr val="D00000"/>
                  </a:solidFill>
                </a:rPr>
                <a:t>Head  </a:t>
              </a:r>
            </a:p>
          </p:txBody>
        </p:sp>
        <p:sp>
          <p:nvSpPr>
            <p:cNvPr id="24595" name="Line 15"/>
            <p:cNvSpPr>
              <a:spLocks noChangeShapeType="1"/>
            </p:cNvSpPr>
            <p:nvPr/>
          </p:nvSpPr>
          <p:spPr bwMode="auto">
            <a:xfrm>
              <a:off x="541" y="1618"/>
              <a:ext cx="0" cy="1085"/>
            </a:xfrm>
            <a:prstGeom prst="line">
              <a:avLst/>
            </a:prstGeom>
            <a:noFill/>
            <a:ln w="50800">
              <a:solidFill>
                <a:schemeClr val="bg2"/>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 name="Group 16"/>
          <p:cNvGrpSpPr>
            <a:grpSpLocks/>
          </p:cNvGrpSpPr>
          <p:nvPr/>
        </p:nvGrpSpPr>
        <p:grpSpPr bwMode="auto">
          <a:xfrm>
            <a:off x="1106488" y="2466975"/>
            <a:ext cx="2719387" cy="877888"/>
            <a:chOff x="697" y="1554"/>
            <a:chExt cx="1713" cy="553"/>
          </a:xfrm>
        </p:grpSpPr>
        <p:sp>
          <p:nvSpPr>
            <p:cNvPr id="24591" name="Rectangle 17"/>
            <p:cNvSpPr>
              <a:spLocks noChangeArrowheads="1"/>
            </p:cNvSpPr>
            <p:nvPr/>
          </p:nvSpPr>
          <p:spPr bwMode="auto">
            <a:xfrm>
              <a:off x="1038" y="1821"/>
              <a:ext cx="1372" cy="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l"/>
              <a:r>
                <a:rPr lang="en-US" sz="2400" b="1" i="1">
                  <a:solidFill>
                    <a:srgbClr val="D00000"/>
                  </a:solidFill>
                </a:rPr>
                <a:t>Shut-off Head</a:t>
              </a:r>
            </a:p>
          </p:txBody>
        </p:sp>
        <p:sp>
          <p:nvSpPr>
            <p:cNvPr id="24592" name="Line 18"/>
            <p:cNvSpPr>
              <a:spLocks noChangeShapeType="1"/>
            </p:cNvSpPr>
            <p:nvPr/>
          </p:nvSpPr>
          <p:spPr bwMode="auto">
            <a:xfrm>
              <a:off x="697" y="1554"/>
              <a:ext cx="235" cy="417"/>
            </a:xfrm>
            <a:prstGeom prst="line">
              <a:avLst/>
            </a:prstGeom>
            <a:noFill/>
            <a:ln w="25400">
              <a:solidFill>
                <a:srgbClr val="D00000"/>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en-US"/>
            </a:p>
          </p:txBody>
        </p:sp>
        <p:sp>
          <p:nvSpPr>
            <p:cNvPr id="24593" name="Line 19"/>
            <p:cNvSpPr>
              <a:spLocks noChangeShapeType="1"/>
            </p:cNvSpPr>
            <p:nvPr/>
          </p:nvSpPr>
          <p:spPr bwMode="auto">
            <a:xfrm>
              <a:off x="946" y="1978"/>
              <a:ext cx="124" cy="0"/>
            </a:xfrm>
            <a:prstGeom prst="line">
              <a:avLst/>
            </a:prstGeom>
            <a:noFill/>
            <a:ln w="25400">
              <a:solidFill>
                <a:srgbClr val="D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Tree>
    <p:extLst>
      <p:ext uri="{BB962C8B-B14F-4D97-AF65-F5344CB8AC3E}">
        <p14:creationId xmlns:p14="http://schemas.microsoft.com/office/powerpoint/2010/main" val="1160522611"/>
      </p:ext>
    </p:extLst>
  </p:cSld>
  <p:clrMapOvr>
    <a:masterClrMapping/>
  </p:clrMapOvr>
  <p:transition>
    <p:zoom dir="in"/>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499"/>
                                          </p:stCondLst>
                                        </p:cTn>
                                        <p:tgtEl>
                                          <p:spTgt spid="230406">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230406">
                                            <p:txEl>
                                              <p:pRg st="0" end="0"/>
                                            </p:txEl>
                                          </p:spTgt>
                                        </p:tgtEl>
                                        <p:attrNameLst>
                                          <p:attrName>ppt_c</p:attrName>
                                        </p:attrNameLst>
                                      </p:cBhvr>
                                      <p:to>
                                        <a:schemeClr val="folHlink"/>
                                      </p:to>
                                    </p:animClr>
                                  </p:sub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499"/>
                                          </p:stCondLst>
                                        </p:cTn>
                                        <p:tgtEl>
                                          <p:spTgt spid="230406">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230406">
                                            <p:txEl>
                                              <p:pRg st="1" end="1"/>
                                            </p:txEl>
                                          </p:spTgt>
                                        </p:tgtEl>
                                        <p:attrNameLst>
                                          <p:attrName>ppt_c</p:attrName>
                                        </p:attrNameLst>
                                      </p:cBhvr>
                                      <p:to>
                                        <a:schemeClr val="folHlink"/>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0406" grpId="0" build="p" autoUpdateAnimBg="0"/>
    </p:bldLst>
  </p:timing>
</p:sld>
</file>

<file path=ppt/slides/slide2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5602" name="Rectangle 2"/>
          <p:cNvSpPr>
            <a:spLocks noChangeArrowheads="1"/>
          </p:cNvSpPr>
          <p:nvPr/>
        </p:nvSpPr>
        <p:spPr bwMode="auto">
          <a:xfrm>
            <a:off x="6858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endParaRPr lang="en-US"/>
          </a:p>
        </p:txBody>
      </p:sp>
      <p:sp>
        <p:nvSpPr>
          <p:cNvPr id="25603" name="Rectangle 3"/>
          <p:cNvSpPr>
            <a:spLocks noChangeArrowheads="1"/>
          </p:cNvSpPr>
          <p:nvPr/>
        </p:nvSpPr>
        <p:spPr bwMode="auto">
          <a:xfrm>
            <a:off x="31242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endParaRPr lang="en-US"/>
          </a:p>
        </p:txBody>
      </p:sp>
      <p:sp>
        <p:nvSpPr>
          <p:cNvPr id="25604" name="Rectangle 4"/>
          <p:cNvSpPr>
            <a:spLocks noGrp="1" noChangeArrowheads="1"/>
          </p:cNvSpPr>
          <p:nvPr>
            <p:ph type="title"/>
          </p:nvPr>
        </p:nvSpPr>
        <p:spPr>
          <a:noFill/>
        </p:spPr>
        <p:txBody>
          <a:bodyPr lIns="90488" tIns="44450" rIns="90488" bIns="44450"/>
          <a:lstStyle/>
          <a:p>
            <a:pPr algn="ctr" eaLnBrk="1" hangingPunct="1"/>
            <a:r>
              <a:rPr lang="en-US" smtClean="0"/>
              <a:t>Pump Performance Curve</a:t>
            </a:r>
            <a:br>
              <a:rPr lang="en-US" smtClean="0"/>
            </a:br>
            <a:r>
              <a:rPr lang="en-US" sz="3600" smtClean="0"/>
              <a:t>Important Points</a:t>
            </a:r>
          </a:p>
        </p:txBody>
      </p:sp>
      <p:sp>
        <p:nvSpPr>
          <p:cNvPr id="25605" name="Rectangle 5"/>
          <p:cNvSpPr>
            <a:spLocks noChangeArrowheads="1"/>
          </p:cNvSpPr>
          <p:nvPr/>
        </p:nvSpPr>
        <p:spPr bwMode="auto">
          <a:xfrm>
            <a:off x="1135063" y="1831975"/>
            <a:ext cx="6845300" cy="4025900"/>
          </a:xfrm>
          <a:prstGeom prst="rect">
            <a:avLst/>
          </a:prstGeom>
          <a:solidFill>
            <a:srgbClr val="A2C1FE"/>
          </a:solidFill>
          <a:ln w="12700">
            <a:solidFill>
              <a:schemeClr val="tx1"/>
            </a:solidFill>
            <a:miter lim="800000"/>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endParaRPr lang="en-US"/>
          </a:p>
        </p:txBody>
      </p:sp>
      <p:sp>
        <p:nvSpPr>
          <p:cNvPr id="25606" name="Line 6"/>
          <p:cNvSpPr>
            <a:spLocks noChangeShapeType="1"/>
          </p:cNvSpPr>
          <p:nvPr/>
        </p:nvSpPr>
        <p:spPr bwMode="auto">
          <a:xfrm>
            <a:off x="1185863" y="5872163"/>
            <a:ext cx="6743700" cy="0"/>
          </a:xfrm>
          <a:prstGeom prst="line">
            <a:avLst/>
          </a:prstGeom>
          <a:noFill/>
          <a:ln w="762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5607" name="Line 7"/>
          <p:cNvSpPr>
            <a:spLocks noChangeShapeType="1"/>
          </p:cNvSpPr>
          <p:nvPr/>
        </p:nvSpPr>
        <p:spPr bwMode="auto">
          <a:xfrm>
            <a:off x="1123950" y="1874838"/>
            <a:ext cx="0" cy="3967162"/>
          </a:xfrm>
          <a:prstGeom prst="line">
            <a:avLst/>
          </a:prstGeom>
          <a:noFill/>
          <a:ln w="508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5608" name="Line 8"/>
          <p:cNvSpPr>
            <a:spLocks noChangeShapeType="1"/>
          </p:cNvSpPr>
          <p:nvPr/>
        </p:nvSpPr>
        <p:spPr bwMode="auto">
          <a:xfrm>
            <a:off x="4237038" y="6140450"/>
            <a:ext cx="3211512" cy="0"/>
          </a:xfrm>
          <a:prstGeom prst="line">
            <a:avLst/>
          </a:prstGeom>
          <a:noFill/>
          <a:ln w="50800">
            <a:solidFill>
              <a:schemeClr val="bg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5609" name="Rectangle 9"/>
          <p:cNvSpPr>
            <a:spLocks noChangeArrowheads="1"/>
          </p:cNvSpPr>
          <p:nvPr/>
        </p:nvSpPr>
        <p:spPr bwMode="auto">
          <a:xfrm>
            <a:off x="1433513" y="5907088"/>
            <a:ext cx="2549525"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l"/>
            <a:r>
              <a:rPr lang="en-US" sz="2400" b="1" i="1">
                <a:solidFill>
                  <a:srgbClr val="D00000"/>
                </a:solidFill>
              </a:rPr>
              <a:t>Pump Flow Rate</a:t>
            </a:r>
          </a:p>
        </p:txBody>
      </p:sp>
      <p:sp>
        <p:nvSpPr>
          <p:cNvPr id="25610" name="Rectangle 10"/>
          <p:cNvSpPr>
            <a:spLocks noChangeArrowheads="1"/>
          </p:cNvSpPr>
          <p:nvPr/>
        </p:nvSpPr>
        <p:spPr bwMode="auto">
          <a:xfrm>
            <a:off x="2090738" y="3273425"/>
            <a:ext cx="2414587" cy="2327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endParaRPr lang="en-US"/>
          </a:p>
        </p:txBody>
      </p:sp>
      <p:sp>
        <p:nvSpPr>
          <p:cNvPr id="25611" name="Arc 11"/>
          <p:cNvSpPr>
            <a:spLocks/>
          </p:cNvSpPr>
          <p:nvPr/>
        </p:nvSpPr>
        <p:spPr bwMode="auto">
          <a:xfrm>
            <a:off x="1143000" y="2438400"/>
            <a:ext cx="6191250" cy="3386138"/>
          </a:xfrm>
          <a:custGeom>
            <a:avLst/>
            <a:gdLst>
              <a:gd name="T0" fmla="*/ 0 w 21600"/>
              <a:gd name="T1" fmla="*/ 0 h 21600"/>
              <a:gd name="T2" fmla="*/ 6191250 w 21600"/>
              <a:gd name="T3" fmla="*/ 3386138 h 21600"/>
              <a:gd name="T4" fmla="*/ 0 w 21600"/>
              <a:gd name="T5" fmla="*/ 3386138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50800" cap="rnd">
            <a:solidFill>
              <a:srgbClr val="D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612" name="Rectangle 12"/>
          <p:cNvSpPr>
            <a:spLocks noChangeArrowheads="1"/>
          </p:cNvSpPr>
          <p:nvPr/>
        </p:nvSpPr>
        <p:spPr bwMode="auto">
          <a:xfrm>
            <a:off x="1577975" y="3575050"/>
            <a:ext cx="21828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endParaRPr lang="en-US"/>
          </a:p>
        </p:txBody>
      </p:sp>
      <p:grpSp>
        <p:nvGrpSpPr>
          <p:cNvPr id="25613" name="Group 13"/>
          <p:cNvGrpSpPr>
            <a:grpSpLocks/>
          </p:cNvGrpSpPr>
          <p:nvPr/>
        </p:nvGrpSpPr>
        <p:grpSpPr bwMode="auto">
          <a:xfrm>
            <a:off x="668338" y="2568575"/>
            <a:ext cx="454025" cy="3021013"/>
            <a:chOff x="467" y="1618"/>
            <a:chExt cx="286" cy="1903"/>
          </a:xfrm>
        </p:grpSpPr>
        <p:sp>
          <p:nvSpPr>
            <p:cNvPr id="25619" name="Rectangle 14"/>
            <p:cNvSpPr>
              <a:spLocks noChangeArrowheads="1"/>
            </p:cNvSpPr>
            <p:nvPr/>
          </p:nvSpPr>
          <p:spPr bwMode="auto">
            <a:xfrm rot="-5400000">
              <a:off x="208" y="2976"/>
              <a:ext cx="804" cy="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l"/>
              <a:r>
                <a:rPr lang="en-US" sz="2400" b="1" i="1">
                  <a:solidFill>
                    <a:srgbClr val="D00000"/>
                  </a:solidFill>
                </a:rPr>
                <a:t>Head  </a:t>
              </a:r>
            </a:p>
          </p:txBody>
        </p:sp>
        <p:sp>
          <p:nvSpPr>
            <p:cNvPr id="25620" name="Line 15"/>
            <p:cNvSpPr>
              <a:spLocks noChangeShapeType="1"/>
            </p:cNvSpPr>
            <p:nvPr/>
          </p:nvSpPr>
          <p:spPr bwMode="auto">
            <a:xfrm>
              <a:off x="541" y="1618"/>
              <a:ext cx="0" cy="1085"/>
            </a:xfrm>
            <a:prstGeom prst="line">
              <a:avLst/>
            </a:prstGeom>
            <a:noFill/>
            <a:ln w="50800">
              <a:solidFill>
                <a:schemeClr val="bg2"/>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 name="Group 16"/>
          <p:cNvGrpSpPr>
            <a:grpSpLocks/>
          </p:cNvGrpSpPr>
          <p:nvPr/>
        </p:nvGrpSpPr>
        <p:grpSpPr bwMode="auto">
          <a:xfrm>
            <a:off x="5838825" y="3148013"/>
            <a:ext cx="2546350" cy="2663825"/>
            <a:chOff x="3678" y="1983"/>
            <a:chExt cx="1604" cy="1678"/>
          </a:xfrm>
        </p:grpSpPr>
        <p:sp>
          <p:nvSpPr>
            <p:cNvPr id="25616" name="Rectangle 17"/>
            <p:cNvSpPr>
              <a:spLocks noChangeArrowheads="1"/>
            </p:cNvSpPr>
            <p:nvPr/>
          </p:nvSpPr>
          <p:spPr bwMode="auto">
            <a:xfrm>
              <a:off x="3678" y="1983"/>
              <a:ext cx="1489" cy="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l"/>
              <a:r>
                <a:rPr lang="en-US" sz="2400" b="1" i="1">
                  <a:solidFill>
                    <a:srgbClr val="D00000"/>
                  </a:solidFill>
                </a:rPr>
                <a:t>Maximum Flow</a:t>
              </a:r>
            </a:p>
          </p:txBody>
        </p:sp>
        <p:sp>
          <p:nvSpPr>
            <p:cNvPr id="25617" name="Line 18"/>
            <p:cNvSpPr>
              <a:spLocks noChangeShapeType="1"/>
            </p:cNvSpPr>
            <p:nvPr/>
          </p:nvSpPr>
          <p:spPr bwMode="auto">
            <a:xfrm flipH="1">
              <a:off x="4608" y="2190"/>
              <a:ext cx="674" cy="1471"/>
            </a:xfrm>
            <a:prstGeom prst="line">
              <a:avLst/>
            </a:prstGeom>
            <a:noFill/>
            <a:ln w="50800">
              <a:solidFill>
                <a:srgbClr val="D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5618" name="Line 19"/>
            <p:cNvSpPr>
              <a:spLocks noChangeShapeType="1"/>
            </p:cNvSpPr>
            <p:nvPr/>
          </p:nvSpPr>
          <p:spPr bwMode="auto">
            <a:xfrm>
              <a:off x="5192" y="2166"/>
              <a:ext cx="80" cy="0"/>
            </a:xfrm>
            <a:prstGeom prst="line">
              <a:avLst/>
            </a:prstGeom>
            <a:noFill/>
            <a:ln w="50800">
              <a:solidFill>
                <a:srgbClr val="D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231444" name="Rectangle 20"/>
          <p:cNvSpPr>
            <a:spLocks noGrp="1" noChangeArrowheads="1"/>
          </p:cNvSpPr>
          <p:nvPr>
            <p:ph type="body" idx="1"/>
          </p:nvPr>
        </p:nvSpPr>
        <p:spPr>
          <a:xfrm>
            <a:off x="3252788" y="4125913"/>
            <a:ext cx="4822825" cy="1963737"/>
          </a:xfrm>
          <a:noFill/>
        </p:spPr>
        <p:txBody>
          <a:bodyPr lIns="90488" tIns="44450" rIns="90488" bIns="44450"/>
          <a:lstStyle/>
          <a:p>
            <a:pPr eaLnBrk="1" hangingPunct="1"/>
            <a:r>
              <a:rPr lang="en-US" sz="2000" b="1" smtClean="0"/>
              <a:t>Maximum Flow is the </a:t>
            </a:r>
            <a:br>
              <a:rPr lang="en-US" sz="2000" b="1" smtClean="0"/>
            </a:br>
            <a:r>
              <a:rPr lang="en-US" sz="2000" b="1" smtClean="0"/>
              <a:t>largest flow the pump can </a:t>
            </a:r>
            <a:br>
              <a:rPr lang="en-US" sz="2000" b="1" smtClean="0"/>
            </a:br>
            <a:r>
              <a:rPr lang="en-US" sz="2000" b="1" smtClean="0"/>
              <a:t>produce</a:t>
            </a:r>
          </a:p>
          <a:p>
            <a:pPr eaLnBrk="1" hangingPunct="1"/>
            <a:r>
              <a:rPr lang="en-US" sz="2000" b="1" smtClean="0"/>
              <a:t>No Head is produced</a:t>
            </a:r>
          </a:p>
        </p:txBody>
      </p:sp>
    </p:spTree>
    <p:extLst>
      <p:ext uri="{BB962C8B-B14F-4D97-AF65-F5344CB8AC3E}">
        <p14:creationId xmlns:p14="http://schemas.microsoft.com/office/powerpoint/2010/main" val="3296815648"/>
      </p:ext>
    </p:extLst>
  </p:cSld>
  <p:clrMapOvr>
    <a:masterClrMapping/>
  </p:clrMapOvr>
  <p:transition>
    <p:zoom dir="in"/>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499"/>
                                          </p:stCondLst>
                                        </p:cTn>
                                        <p:tgtEl>
                                          <p:spTgt spid="231444">
                                            <p:txEl>
                                              <p:pRg st="0" end="0"/>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499"/>
                                          </p:stCondLst>
                                        </p:cTn>
                                        <p:tgtEl>
                                          <p:spTgt spid="23144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1444" grpId="0" build="p" autoUpdateAnimBg="0"/>
    </p:bldLst>
  </p:timing>
</p:sld>
</file>

<file path=ppt/slides/slide2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9698" name="Rectangle 2"/>
          <p:cNvSpPr>
            <a:spLocks noChangeArrowheads="1"/>
          </p:cNvSpPr>
          <p:nvPr/>
        </p:nvSpPr>
        <p:spPr bwMode="auto">
          <a:xfrm>
            <a:off x="6858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endParaRPr lang="en-US"/>
          </a:p>
        </p:txBody>
      </p:sp>
      <p:sp>
        <p:nvSpPr>
          <p:cNvPr id="29699" name="Rectangle 3"/>
          <p:cNvSpPr>
            <a:spLocks noChangeArrowheads="1"/>
          </p:cNvSpPr>
          <p:nvPr/>
        </p:nvSpPr>
        <p:spPr bwMode="auto">
          <a:xfrm>
            <a:off x="31242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endParaRPr lang="en-US"/>
          </a:p>
        </p:txBody>
      </p:sp>
      <p:grpSp>
        <p:nvGrpSpPr>
          <p:cNvPr id="29700" name="Group 4"/>
          <p:cNvGrpSpPr>
            <a:grpSpLocks/>
          </p:cNvGrpSpPr>
          <p:nvPr/>
        </p:nvGrpSpPr>
        <p:grpSpPr bwMode="auto">
          <a:xfrm>
            <a:off x="1123950" y="1860550"/>
            <a:ext cx="6856413" cy="4025900"/>
            <a:chOff x="708" y="1172"/>
            <a:chExt cx="4319" cy="2536"/>
          </a:xfrm>
        </p:grpSpPr>
        <p:sp>
          <p:nvSpPr>
            <p:cNvPr id="29711" name="Rectangle 5"/>
            <p:cNvSpPr>
              <a:spLocks noChangeArrowheads="1"/>
            </p:cNvSpPr>
            <p:nvPr/>
          </p:nvSpPr>
          <p:spPr bwMode="auto">
            <a:xfrm>
              <a:off x="715" y="1172"/>
              <a:ext cx="4312" cy="2536"/>
            </a:xfrm>
            <a:prstGeom prst="rect">
              <a:avLst/>
            </a:prstGeom>
            <a:solidFill>
              <a:srgbClr val="A2C1FE"/>
            </a:solidFill>
            <a:ln w="12700">
              <a:solidFill>
                <a:schemeClr val="tx1"/>
              </a:solidFill>
              <a:miter lim="800000"/>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endParaRPr lang="en-US"/>
            </a:p>
          </p:txBody>
        </p:sp>
        <p:sp>
          <p:nvSpPr>
            <p:cNvPr id="29712" name="Line 6"/>
            <p:cNvSpPr>
              <a:spLocks noChangeShapeType="1"/>
            </p:cNvSpPr>
            <p:nvPr/>
          </p:nvSpPr>
          <p:spPr bwMode="auto">
            <a:xfrm>
              <a:off x="747" y="3699"/>
              <a:ext cx="4248" cy="0"/>
            </a:xfrm>
            <a:prstGeom prst="line">
              <a:avLst/>
            </a:prstGeom>
            <a:noFill/>
            <a:ln w="762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9713" name="Line 7"/>
            <p:cNvSpPr>
              <a:spLocks noChangeShapeType="1"/>
            </p:cNvSpPr>
            <p:nvPr/>
          </p:nvSpPr>
          <p:spPr bwMode="auto">
            <a:xfrm>
              <a:off x="708" y="1181"/>
              <a:ext cx="0" cy="2499"/>
            </a:xfrm>
            <a:prstGeom prst="line">
              <a:avLst/>
            </a:prstGeom>
            <a:noFill/>
            <a:ln w="508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236556" name="Rectangle 12"/>
          <p:cNvSpPr>
            <a:spLocks noGrp="1" noChangeArrowheads="1"/>
          </p:cNvSpPr>
          <p:nvPr>
            <p:ph type="body" idx="1"/>
          </p:nvPr>
        </p:nvSpPr>
        <p:spPr>
          <a:xfrm>
            <a:off x="1203325" y="1874838"/>
            <a:ext cx="7054850" cy="3789362"/>
          </a:xfrm>
          <a:noFill/>
        </p:spPr>
        <p:txBody>
          <a:bodyPr lIns="90488" tIns="44450" rIns="90488" bIns="44450"/>
          <a:lstStyle/>
          <a:p>
            <a:pPr eaLnBrk="1" hangingPunct="1"/>
            <a:r>
              <a:rPr lang="en-US" sz="2000" b="1" smtClean="0"/>
              <a:t>The friction loss is mapped onto the graph</a:t>
            </a:r>
          </a:p>
          <a:p>
            <a:pPr eaLnBrk="1" hangingPunct="1"/>
            <a:r>
              <a:rPr lang="en-US" sz="2000" b="1" smtClean="0"/>
              <a:t>The amount of friction loss varies with flow through the system</a:t>
            </a:r>
          </a:p>
        </p:txBody>
      </p:sp>
      <p:sp>
        <p:nvSpPr>
          <p:cNvPr id="29703" name="Line 13"/>
          <p:cNvSpPr>
            <a:spLocks noChangeShapeType="1"/>
          </p:cNvSpPr>
          <p:nvPr/>
        </p:nvSpPr>
        <p:spPr bwMode="auto">
          <a:xfrm>
            <a:off x="4237038" y="6140450"/>
            <a:ext cx="3211512" cy="0"/>
          </a:xfrm>
          <a:prstGeom prst="line">
            <a:avLst/>
          </a:prstGeom>
          <a:noFill/>
          <a:ln w="50800">
            <a:solidFill>
              <a:schemeClr val="bg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nvGrpSpPr>
          <p:cNvPr id="29704" name="Group 14"/>
          <p:cNvGrpSpPr>
            <a:grpSpLocks/>
          </p:cNvGrpSpPr>
          <p:nvPr/>
        </p:nvGrpSpPr>
        <p:grpSpPr bwMode="auto">
          <a:xfrm>
            <a:off x="741363" y="2568575"/>
            <a:ext cx="454025" cy="3021013"/>
            <a:chOff x="467" y="1618"/>
            <a:chExt cx="286" cy="1903"/>
          </a:xfrm>
        </p:grpSpPr>
        <p:sp>
          <p:nvSpPr>
            <p:cNvPr id="29709" name="Rectangle 15"/>
            <p:cNvSpPr>
              <a:spLocks noChangeArrowheads="1"/>
            </p:cNvSpPr>
            <p:nvPr/>
          </p:nvSpPr>
          <p:spPr bwMode="auto">
            <a:xfrm rot="-5400000">
              <a:off x="208" y="2976"/>
              <a:ext cx="804" cy="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l"/>
              <a:r>
                <a:rPr lang="en-US" sz="2400" b="1" i="1">
                  <a:solidFill>
                    <a:srgbClr val="D00000"/>
                  </a:solidFill>
                </a:rPr>
                <a:t>Head  </a:t>
              </a:r>
            </a:p>
          </p:txBody>
        </p:sp>
        <p:sp>
          <p:nvSpPr>
            <p:cNvPr id="29710" name="Line 16"/>
            <p:cNvSpPr>
              <a:spLocks noChangeShapeType="1"/>
            </p:cNvSpPr>
            <p:nvPr/>
          </p:nvSpPr>
          <p:spPr bwMode="auto">
            <a:xfrm>
              <a:off x="541" y="1618"/>
              <a:ext cx="0" cy="1085"/>
            </a:xfrm>
            <a:prstGeom prst="line">
              <a:avLst/>
            </a:prstGeom>
            <a:noFill/>
            <a:ln w="50800">
              <a:solidFill>
                <a:schemeClr val="bg2"/>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29705" name="Rectangle 20"/>
          <p:cNvSpPr>
            <a:spLocks noChangeArrowheads="1"/>
          </p:cNvSpPr>
          <p:nvPr/>
        </p:nvSpPr>
        <p:spPr bwMode="auto">
          <a:xfrm>
            <a:off x="1433513" y="5907088"/>
            <a:ext cx="2549525"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l"/>
            <a:r>
              <a:rPr lang="en-US" sz="2400" b="1" i="1">
                <a:solidFill>
                  <a:srgbClr val="D00000"/>
                </a:solidFill>
              </a:rPr>
              <a:t>Pump Flow Rate</a:t>
            </a:r>
          </a:p>
        </p:txBody>
      </p:sp>
      <p:sp>
        <p:nvSpPr>
          <p:cNvPr id="29706" name="Rectangle 21"/>
          <p:cNvSpPr>
            <a:spLocks noChangeArrowheads="1"/>
          </p:cNvSpPr>
          <p:nvPr/>
        </p:nvSpPr>
        <p:spPr bwMode="auto">
          <a:xfrm>
            <a:off x="4165600" y="3713163"/>
            <a:ext cx="1774825"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l"/>
            <a:r>
              <a:rPr lang="en-US" sz="2000" b="1" i="1">
                <a:solidFill>
                  <a:srgbClr val="D00000"/>
                </a:solidFill>
              </a:rPr>
              <a:t>Friction Loss</a:t>
            </a:r>
          </a:p>
        </p:txBody>
      </p:sp>
      <p:sp>
        <p:nvSpPr>
          <p:cNvPr id="29707" name="Line 22"/>
          <p:cNvSpPr>
            <a:spLocks noChangeShapeType="1"/>
          </p:cNvSpPr>
          <p:nvPr/>
        </p:nvSpPr>
        <p:spPr bwMode="auto">
          <a:xfrm>
            <a:off x="1128713" y="1855788"/>
            <a:ext cx="6864350" cy="0"/>
          </a:xfrm>
          <a:prstGeom prst="line">
            <a:avLst/>
          </a:prstGeom>
          <a:noFill/>
          <a:ln w="25400">
            <a:solidFill>
              <a:schemeClr val="accent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9708" name="Freeform 28"/>
          <p:cNvSpPr>
            <a:spLocks/>
          </p:cNvSpPr>
          <p:nvPr/>
        </p:nvSpPr>
        <p:spPr bwMode="auto">
          <a:xfrm>
            <a:off x="1143000" y="2590800"/>
            <a:ext cx="4038600" cy="3276600"/>
          </a:xfrm>
          <a:custGeom>
            <a:avLst/>
            <a:gdLst>
              <a:gd name="T0" fmla="*/ 0 w 2544"/>
              <a:gd name="T1" fmla="*/ 2016 h 2064"/>
              <a:gd name="T2" fmla="*/ 864 w 2544"/>
              <a:gd name="T3" fmla="*/ 1728 h 2064"/>
              <a:gd name="T4" fmla="*/ 2544 w 2544"/>
              <a:gd name="T5" fmla="*/ 0 h 2064"/>
              <a:gd name="T6" fmla="*/ 0 60000 65536"/>
              <a:gd name="T7" fmla="*/ 0 60000 65536"/>
              <a:gd name="T8" fmla="*/ 0 60000 65536"/>
              <a:gd name="T9" fmla="*/ 0 w 2544"/>
              <a:gd name="T10" fmla="*/ 0 h 2064"/>
              <a:gd name="T11" fmla="*/ 2544 w 2544"/>
              <a:gd name="T12" fmla="*/ 2064 h 2064"/>
            </a:gdLst>
            <a:ahLst/>
            <a:cxnLst>
              <a:cxn ang="T6">
                <a:pos x="T0" y="T1"/>
              </a:cxn>
              <a:cxn ang="T7">
                <a:pos x="T2" y="T3"/>
              </a:cxn>
              <a:cxn ang="T8">
                <a:pos x="T4" y="T5"/>
              </a:cxn>
            </a:cxnLst>
            <a:rect l="T9" t="T10" r="T11" b="T12"/>
            <a:pathLst>
              <a:path w="2544" h="2064">
                <a:moveTo>
                  <a:pt x="0" y="2016"/>
                </a:moveTo>
                <a:cubicBezTo>
                  <a:pt x="220" y="2040"/>
                  <a:pt x="440" y="2064"/>
                  <a:pt x="864" y="1728"/>
                </a:cubicBezTo>
                <a:cubicBezTo>
                  <a:pt x="1288" y="1392"/>
                  <a:pt x="1916" y="696"/>
                  <a:pt x="2544" y="0"/>
                </a:cubicBezTo>
              </a:path>
            </a:pathLst>
          </a:custGeom>
          <a:noFill/>
          <a:ln w="50800" cap="flat" cmpd="sng">
            <a:solidFill>
              <a:srgbClr val="D00000"/>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Rectangle 5"/>
          <p:cNvSpPr txBox="1">
            <a:spLocks noChangeArrowheads="1"/>
          </p:cNvSpPr>
          <p:nvPr/>
        </p:nvSpPr>
        <p:spPr>
          <a:xfrm>
            <a:off x="685800" y="149951"/>
            <a:ext cx="7886700" cy="1759812"/>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b="1" dirty="0"/>
              <a:t>System Performance Curve</a:t>
            </a:r>
            <a:endParaRPr lang="en-US" b="1" dirty="0" smtClean="0"/>
          </a:p>
          <a:p>
            <a:r>
              <a:rPr lang="en-US" dirty="0" smtClean="0"/>
              <a:t>System Performance Curve is a mapping of the head required to produce flow in a given system</a:t>
            </a:r>
          </a:p>
          <a:p>
            <a:r>
              <a:rPr lang="en-US" dirty="0" smtClean="0"/>
              <a:t>A system includes all the pipe, fittings and devices the fluid must flow through, and represents the friction loss the fluid experiences</a:t>
            </a:r>
          </a:p>
        </p:txBody>
      </p:sp>
    </p:spTree>
    <p:extLst>
      <p:ext uri="{BB962C8B-B14F-4D97-AF65-F5344CB8AC3E}">
        <p14:creationId xmlns:p14="http://schemas.microsoft.com/office/powerpoint/2010/main" val="2736735249"/>
      </p:ext>
    </p:extLst>
  </p:cSld>
  <p:clrMapOvr>
    <a:masterClrMapping/>
  </p:clrMapOvr>
  <p:transition>
    <p:zoom dir="in"/>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36556">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236556">
                                            <p:txEl>
                                              <p:pRg st="0" end="0"/>
                                            </p:txEl>
                                          </p:spTgt>
                                        </p:tgtEl>
                                        <p:attrNameLst>
                                          <p:attrName>ppt_c</p:attrName>
                                        </p:attrNameLst>
                                      </p:cBhvr>
                                      <p:to>
                                        <a:schemeClr val="folHlink"/>
                                      </p:to>
                                    </p:animClr>
                                  </p:sub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36556">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236556">
                                            <p:txEl>
                                              <p:pRg st="1" end="1"/>
                                            </p:txEl>
                                          </p:spTgt>
                                        </p:tgtEl>
                                        <p:attrNameLst>
                                          <p:attrName>ppt_c</p:attrName>
                                        </p:attrNameLst>
                                      </p:cBhvr>
                                      <p:to>
                                        <a:schemeClr val="folHlink"/>
                                      </p:to>
                                    </p:animClr>
                                  </p:subTnLst>
                                </p:cTn>
                              </p:par>
                            </p:childTnLst>
                          </p:cTn>
                        </p:par>
                      </p:childTnLst>
                    </p:cTn>
                  </p:par>
                  <p:par>
                    <p:cTn id="11" fill="hold">
                      <p:stCondLst>
                        <p:cond delay="indefinite"/>
                      </p:stCondLst>
                      <p:childTnLst>
                        <p:par>
                          <p:cTn id="12" fill="hold">
                            <p:stCondLst>
                              <p:cond delay="0"/>
                            </p:stCondLst>
                            <p:childTnLst>
                              <p:par>
                                <p:cTn id="13" presetID="2" presetClass="entr" presetSubtype="8" fill="hold" grpId="0" nodeType="clickEffect">
                                  <p:stCondLst>
                                    <p:cond delay="0"/>
                                  </p:stCondLst>
                                  <p:childTnLst>
                                    <p:set>
                                      <p:cBhvr>
                                        <p:cTn id="14" dur="1" fill="hold">
                                          <p:stCondLst>
                                            <p:cond delay="0"/>
                                          </p:stCondLst>
                                        </p:cTn>
                                        <p:tgtEl>
                                          <p:spTgt spid="18">
                                            <p:txEl>
                                              <p:pRg st="0" end="0"/>
                                            </p:txEl>
                                          </p:spTgt>
                                        </p:tgtEl>
                                        <p:attrNameLst>
                                          <p:attrName>style.visibility</p:attrName>
                                        </p:attrNameLst>
                                      </p:cBhvr>
                                      <p:to>
                                        <p:strVal val="visible"/>
                                      </p:to>
                                    </p:set>
                                    <p:anim calcmode="lin" valueType="num">
                                      <p:cBhvr additive="base">
                                        <p:cTn id="15" dur="500" fill="hold"/>
                                        <p:tgtEl>
                                          <p:spTgt spid="18">
                                            <p:txEl>
                                              <p:pRg st="0" end="0"/>
                                            </p:txEl>
                                          </p:spTgt>
                                        </p:tgtEl>
                                        <p:attrNameLst>
                                          <p:attrName>ppt_x</p:attrName>
                                        </p:attrNameLst>
                                      </p:cBhvr>
                                      <p:tavLst>
                                        <p:tav tm="0">
                                          <p:val>
                                            <p:strVal val="0-#ppt_w/2"/>
                                          </p:val>
                                        </p:tav>
                                        <p:tav tm="100000">
                                          <p:val>
                                            <p:strVal val="#ppt_x"/>
                                          </p:val>
                                        </p:tav>
                                      </p:tavLst>
                                    </p:anim>
                                    <p:anim calcmode="lin" valueType="num">
                                      <p:cBhvr additive="base">
                                        <p:cTn id="16" dur="500" fill="hold"/>
                                        <p:tgtEl>
                                          <p:spTgt spid="18">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8" fill="hold" grpId="0" nodeType="clickEffect">
                                  <p:stCondLst>
                                    <p:cond delay="0"/>
                                  </p:stCondLst>
                                  <p:childTnLst>
                                    <p:set>
                                      <p:cBhvr>
                                        <p:cTn id="20" dur="1" fill="hold">
                                          <p:stCondLst>
                                            <p:cond delay="0"/>
                                          </p:stCondLst>
                                        </p:cTn>
                                        <p:tgtEl>
                                          <p:spTgt spid="18">
                                            <p:txEl>
                                              <p:pRg st="1" end="1"/>
                                            </p:txEl>
                                          </p:spTgt>
                                        </p:tgtEl>
                                        <p:attrNameLst>
                                          <p:attrName>style.visibility</p:attrName>
                                        </p:attrNameLst>
                                      </p:cBhvr>
                                      <p:to>
                                        <p:strVal val="visible"/>
                                      </p:to>
                                    </p:set>
                                    <p:anim calcmode="lin" valueType="num">
                                      <p:cBhvr additive="base">
                                        <p:cTn id="21" dur="500" fill="hold"/>
                                        <p:tgtEl>
                                          <p:spTgt spid="18">
                                            <p:txEl>
                                              <p:pRg st="1" end="1"/>
                                            </p:txEl>
                                          </p:spTgt>
                                        </p:tgtEl>
                                        <p:attrNameLst>
                                          <p:attrName>ppt_x</p:attrName>
                                        </p:attrNameLst>
                                      </p:cBhvr>
                                      <p:tavLst>
                                        <p:tav tm="0">
                                          <p:val>
                                            <p:strVal val="0-#ppt_w/2"/>
                                          </p:val>
                                        </p:tav>
                                        <p:tav tm="100000">
                                          <p:val>
                                            <p:strVal val="#ppt_x"/>
                                          </p:val>
                                        </p:tav>
                                      </p:tavLst>
                                    </p:anim>
                                    <p:anim calcmode="lin" valueType="num">
                                      <p:cBhvr additive="base">
                                        <p:cTn id="22" dur="500" fill="hold"/>
                                        <p:tgtEl>
                                          <p:spTgt spid="18">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grpId="0" nodeType="clickEffect">
                                  <p:stCondLst>
                                    <p:cond delay="0"/>
                                  </p:stCondLst>
                                  <p:childTnLst>
                                    <p:set>
                                      <p:cBhvr>
                                        <p:cTn id="26" dur="1" fill="hold">
                                          <p:stCondLst>
                                            <p:cond delay="0"/>
                                          </p:stCondLst>
                                        </p:cTn>
                                        <p:tgtEl>
                                          <p:spTgt spid="18">
                                            <p:txEl>
                                              <p:pRg st="2" end="2"/>
                                            </p:txEl>
                                          </p:spTgt>
                                        </p:tgtEl>
                                        <p:attrNameLst>
                                          <p:attrName>style.visibility</p:attrName>
                                        </p:attrNameLst>
                                      </p:cBhvr>
                                      <p:to>
                                        <p:strVal val="visible"/>
                                      </p:to>
                                    </p:set>
                                    <p:anim calcmode="lin" valueType="num">
                                      <p:cBhvr additive="base">
                                        <p:cTn id="27" dur="500" fill="hold"/>
                                        <p:tgtEl>
                                          <p:spTgt spid="18">
                                            <p:txEl>
                                              <p:pRg st="2" end="2"/>
                                            </p:txEl>
                                          </p:spTgt>
                                        </p:tgtEl>
                                        <p:attrNameLst>
                                          <p:attrName>ppt_x</p:attrName>
                                        </p:attrNameLst>
                                      </p:cBhvr>
                                      <p:tavLst>
                                        <p:tav tm="0">
                                          <p:val>
                                            <p:strVal val="0-#ppt_w/2"/>
                                          </p:val>
                                        </p:tav>
                                        <p:tav tm="100000">
                                          <p:val>
                                            <p:strVal val="#ppt_x"/>
                                          </p:val>
                                        </p:tav>
                                      </p:tavLst>
                                    </p:anim>
                                    <p:anim calcmode="lin" valueType="num">
                                      <p:cBhvr additive="base">
                                        <p:cTn id="28" dur="500" fill="hold"/>
                                        <p:tgtEl>
                                          <p:spTgt spid="18">
                                            <p:txEl>
                                              <p:pRg st="2" end="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6556" grpId="0" build="p" autoUpdateAnimBg="0"/>
      <p:bldP spid="18" grpId="0" build="p" autoUpdateAnimBg="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ChangeArrowheads="1"/>
          </p:cNvSpPr>
          <p:nvPr/>
        </p:nvSpPr>
        <p:spPr bwMode="auto">
          <a:xfrm>
            <a:off x="6858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endParaRPr lang="en-US"/>
          </a:p>
        </p:txBody>
      </p:sp>
      <p:sp>
        <p:nvSpPr>
          <p:cNvPr id="30723" name="Rectangle 3"/>
          <p:cNvSpPr>
            <a:spLocks noChangeArrowheads="1"/>
          </p:cNvSpPr>
          <p:nvPr/>
        </p:nvSpPr>
        <p:spPr bwMode="auto">
          <a:xfrm>
            <a:off x="31242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endParaRPr lang="en-US"/>
          </a:p>
        </p:txBody>
      </p:sp>
      <p:grpSp>
        <p:nvGrpSpPr>
          <p:cNvPr id="30724" name="Group 4"/>
          <p:cNvGrpSpPr>
            <a:grpSpLocks/>
          </p:cNvGrpSpPr>
          <p:nvPr/>
        </p:nvGrpSpPr>
        <p:grpSpPr bwMode="auto">
          <a:xfrm>
            <a:off x="1123950" y="1860550"/>
            <a:ext cx="6856413" cy="4025900"/>
            <a:chOff x="708" y="1172"/>
            <a:chExt cx="4319" cy="2536"/>
          </a:xfrm>
        </p:grpSpPr>
        <p:sp>
          <p:nvSpPr>
            <p:cNvPr id="30736" name="Rectangle 5"/>
            <p:cNvSpPr>
              <a:spLocks noChangeArrowheads="1"/>
            </p:cNvSpPr>
            <p:nvPr/>
          </p:nvSpPr>
          <p:spPr bwMode="auto">
            <a:xfrm>
              <a:off x="715" y="1172"/>
              <a:ext cx="4312" cy="2536"/>
            </a:xfrm>
            <a:prstGeom prst="rect">
              <a:avLst/>
            </a:prstGeom>
            <a:solidFill>
              <a:srgbClr val="A2C1FE"/>
            </a:solidFill>
            <a:ln w="12700">
              <a:solidFill>
                <a:schemeClr val="tx1"/>
              </a:solidFill>
              <a:miter lim="800000"/>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endParaRPr lang="en-US"/>
            </a:p>
          </p:txBody>
        </p:sp>
        <p:sp>
          <p:nvSpPr>
            <p:cNvPr id="30737" name="Line 6"/>
            <p:cNvSpPr>
              <a:spLocks noChangeShapeType="1"/>
            </p:cNvSpPr>
            <p:nvPr/>
          </p:nvSpPr>
          <p:spPr bwMode="auto">
            <a:xfrm>
              <a:off x="747" y="3699"/>
              <a:ext cx="4248" cy="0"/>
            </a:xfrm>
            <a:prstGeom prst="line">
              <a:avLst/>
            </a:prstGeom>
            <a:noFill/>
            <a:ln w="762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0738" name="Line 7"/>
            <p:cNvSpPr>
              <a:spLocks noChangeShapeType="1"/>
            </p:cNvSpPr>
            <p:nvPr/>
          </p:nvSpPr>
          <p:spPr bwMode="auto">
            <a:xfrm>
              <a:off x="708" y="1181"/>
              <a:ext cx="0" cy="2499"/>
            </a:xfrm>
            <a:prstGeom prst="line">
              <a:avLst/>
            </a:prstGeom>
            <a:noFill/>
            <a:ln w="508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30725" name="Line 10"/>
          <p:cNvSpPr>
            <a:spLocks noChangeShapeType="1"/>
          </p:cNvSpPr>
          <p:nvPr/>
        </p:nvSpPr>
        <p:spPr bwMode="auto">
          <a:xfrm>
            <a:off x="4237038" y="6140450"/>
            <a:ext cx="3211512" cy="0"/>
          </a:xfrm>
          <a:prstGeom prst="line">
            <a:avLst/>
          </a:prstGeom>
          <a:noFill/>
          <a:ln w="50800">
            <a:solidFill>
              <a:schemeClr val="bg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nvGrpSpPr>
          <p:cNvPr id="30726" name="Group 11"/>
          <p:cNvGrpSpPr>
            <a:grpSpLocks/>
          </p:cNvGrpSpPr>
          <p:nvPr/>
        </p:nvGrpSpPr>
        <p:grpSpPr bwMode="auto">
          <a:xfrm>
            <a:off x="741363" y="2568575"/>
            <a:ext cx="454025" cy="3021013"/>
            <a:chOff x="467" y="1618"/>
            <a:chExt cx="286" cy="1903"/>
          </a:xfrm>
        </p:grpSpPr>
        <p:sp>
          <p:nvSpPr>
            <p:cNvPr id="30734" name="Rectangle 12"/>
            <p:cNvSpPr>
              <a:spLocks noChangeArrowheads="1"/>
            </p:cNvSpPr>
            <p:nvPr/>
          </p:nvSpPr>
          <p:spPr bwMode="auto">
            <a:xfrm rot="-5400000">
              <a:off x="208" y="2976"/>
              <a:ext cx="804" cy="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l"/>
              <a:r>
                <a:rPr lang="en-US" sz="2400" b="1" i="1">
                  <a:solidFill>
                    <a:srgbClr val="D00000"/>
                  </a:solidFill>
                </a:rPr>
                <a:t>Head  </a:t>
              </a:r>
            </a:p>
          </p:txBody>
        </p:sp>
        <p:sp>
          <p:nvSpPr>
            <p:cNvPr id="30735" name="Line 13"/>
            <p:cNvSpPr>
              <a:spLocks noChangeShapeType="1"/>
            </p:cNvSpPr>
            <p:nvPr/>
          </p:nvSpPr>
          <p:spPr bwMode="auto">
            <a:xfrm>
              <a:off x="541" y="1618"/>
              <a:ext cx="0" cy="1085"/>
            </a:xfrm>
            <a:prstGeom prst="line">
              <a:avLst/>
            </a:prstGeom>
            <a:noFill/>
            <a:ln w="50800">
              <a:solidFill>
                <a:schemeClr val="bg2"/>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30727" name="Rectangle 14"/>
          <p:cNvSpPr>
            <a:spLocks noChangeArrowheads="1"/>
          </p:cNvSpPr>
          <p:nvPr/>
        </p:nvSpPr>
        <p:spPr bwMode="auto">
          <a:xfrm>
            <a:off x="1433513" y="5907088"/>
            <a:ext cx="2549525"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l"/>
            <a:r>
              <a:rPr lang="en-US" sz="2400" b="1" i="1">
                <a:solidFill>
                  <a:srgbClr val="D00000"/>
                </a:solidFill>
              </a:rPr>
              <a:t>Pump Flow Rate</a:t>
            </a:r>
          </a:p>
        </p:txBody>
      </p:sp>
      <p:sp>
        <p:nvSpPr>
          <p:cNvPr id="30728" name="Line 16"/>
          <p:cNvSpPr>
            <a:spLocks noChangeShapeType="1"/>
          </p:cNvSpPr>
          <p:nvPr/>
        </p:nvSpPr>
        <p:spPr bwMode="auto">
          <a:xfrm>
            <a:off x="1128713" y="1855788"/>
            <a:ext cx="6864350" cy="0"/>
          </a:xfrm>
          <a:prstGeom prst="line">
            <a:avLst/>
          </a:prstGeom>
          <a:noFill/>
          <a:ln w="25400">
            <a:solidFill>
              <a:schemeClr val="accent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0729" name="Freeform 17"/>
          <p:cNvSpPr>
            <a:spLocks/>
          </p:cNvSpPr>
          <p:nvPr/>
        </p:nvSpPr>
        <p:spPr bwMode="auto">
          <a:xfrm>
            <a:off x="1143000" y="2590800"/>
            <a:ext cx="4038600" cy="3276600"/>
          </a:xfrm>
          <a:custGeom>
            <a:avLst/>
            <a:gdLst>
              <a:gd name="T0" fmla="*/ 0 w 2544"/>
              <a:gd name="T1" fmla="*/ 2016 h 2064"/>
              <a:gd name="T2" fmla="*/ 864 w 2544"/>
              <a:gd name="T3" fmla="*/ 1728 h 2064"/>
              <a:gd name="T4" fmla="*/ 2544 w 2544"/>
              <a:gd name="T5" fmla="*/ 0 h 2064"/>
              <a:gd name="T6" fmla="*/ 0 60000 65536"/>
              <a:gd name="T7" fmla="*/ 0 60000 65536"/>
              <a:gd name="T8" fmla="*/ 0 60000 65536"/>
              <a:gd name="T9" fmla="*/ 0 w 2544"/>
              <a:gd name="T10" fmla="*/ 0 h 2064"/>
              <a:gd name="T11" fmla="*/ 2544 w 2544"/>
              <a:gd name="T12" fmla="*/ 2064 h 2064"/>
            </a:gdLst>
            <a:ahLst/>
            <a:cxnLst>
              <a:cxn ang="T6">
                <a:pos x="T0" y="T1"/>
              </a:cxn>
              <a:cxn ang="T7">
                <a:pos x="T2" y="T3"/>
              </a:cxn>
              <a:cxn ang="T8">
                <a:pos x="T4" y="T5"/>
              </a:cxn>
            </a:cxnLst>
            <a:rect l="T9" t="T10" r="T11" b="T12"/>
            <a:pathLst>
              <a:path w="2544" h="2064">
                <a:moveTo>
                  <a:pt x="0" y="2016"/>
                </a:moveTo>
                <a:cubicBezTo>
                  <a:pt x="220" y="2040"/>
                  <a:pt x="440" y="2064"/>
                  <a:pt x="864" y="1728"/>
                </a:cubicBezTo>
                <a:cubicBezTo>
                  <a:pt x="1288" y="1392"/>
                  <a:pt x="1916" y="696"/>
                  <a:pt x="2544" y="0"/>
                </a:cubicBezTo>
              </a:path>
            </a:pathLst>
          </a:custGeom>
          <a:noFill/>
          <a:ln w="50800" cap="flat" cmpd="sng">
            <a:solidFill>
              <a:srgbClr val="D00000"/>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730" name="Arc 20"/>
          <p:cNvSpPr>
            <a:spLocks/>
          </p:cNvSpPr>
          <p:nvPr/>
        </p:nvSpPr>
        <p:spPr bwMode="auto">
          <a:xfrm>
            <a:off x="1143000" y="2438400"/>
            <a:ext cx="6191250" cy="3386138"/>
          </a:xfrm>
          <a:custGeom>
            <a:avLst/>
            <a:gdLst>
              <a:gd name="T0" fmla="*/ 0 w 21600"/>
              <a:gd name="T1" fmla="*/ 0 h 21600"/>
              <a:gd name="T2" fmla="*/ 6191250 w 21600"/>
              <a:gd name="T3" fmla="*/ 3386138 h 21600"/>
              <a:gd name="T4" fmla="*/ 0 w 21600"/>
              <a:gd name="T5" fmla="*/ 3386138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50800" cap="rnd">
            <a:solidFill>
              <a:srgbClr val="D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7589" name="Rectangle 21"/>
          <p:cNvSpPr>
            <a:spLocks noChangeArrowheads="1"/>
          </p:cNvSpPr>
          <p:nvPr/>
        </p:nvSpPr>
        <p:spPr bwMode="auto">
          <a:xfrm>
            <a:off x="1166813" y="706438"/>
            <a:ext cx="6400800" cy="118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r>
              <a:rPr lang="en-US" sz="2400" b="1">
                <a:latin typeface="Times New Roman" panose="02020603050405020304" pitchFamily="18" charset="0"/>
              </a:rPr>
              <a:t>The point on the system curve that intersects the pump curve is known as the </a:t>
            </a:r>
            <a:r>
              <a:rPr lang="en-US" sz="2400" b="1" u="sng">
                <a:latin typeface="Times New Roman" panose="02020603050405020304" pitchFamily="18" charset="0"/>
              </a:rPr>
              <a:t>operating point</a:t>
            </a:r>
            <a:r>
              <a:rPr lang="en-US" sz="2400" b="1">
                <a:latin typeface="Times New Roman" panose="02020603050405020304" pitchFamily="18" charset="0"/>
              </a:rPr>
              <a:t>.</a:t>
            </a:r>
            <a:endParaRPr lang="en-US" sz="2400">
              <a:latin typeface="Times New Roman" panose="02020603050405020304" pitchFamily="18" charset="0"/>
            </a:endParaRPr>
          </a:p>
        </p:txBody>
      </p:sp>
      <p:sp>
        <p:nvSpPr>
          <p:cNvPr id="30732" name="Line 23"/>
          <p:cNvSpPr>
            <a:spLocks noChangeShapeType="1"/>
          </p:cNvSpPr>
          <p:nvPr/>
        </p:nvSpPr>
        <p:spPr bwMode="auto">
          <a:xfrm>
            <a:off x="4762500" y="3136900"/>
            <a:ext cx="0" cy="2693988"/>
          </a:xfrm>
          <a:prstGeom prst="line">
            <a:avLst/>
          </a:prstGeom>
          <a:noFill/>
          <a:ln w="25400">
            <a:solidFill>
              <a:srgbClr val="D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30733" name="Line 24"/>
          <p:cNvSpPr>
            <a:spLocks noChangeShapeType="1"/>
          </p:cNvSpPr>
          <p:nvPr/>
        </p:nvSpPr>
        <p:spPr bwMode="auto">
          <a:xfrm flipH="1">
            <a:off x="1119188" y="3089275"/>
            <a:ext cx="3514725" cy="0"/>
          </a:xfrm>
          <a:prstGeom prst="line">
            <a:avLst/>
          </a:prstGeom>
          <a:noFill/>
          <a:ln w="25400">
            <a:solidFill>
              <a:srgbClr val="D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Tree>
    <p:extLst>
      <p:ext uri="{BB962C8B-B14F-4D97-AF65-F5344CB8AC3E}">
        <p14:creationId xmlns:p14="http://schemas.microsoft.com/office/powerpoint/2010/main" val="2397688832"/>
      </p:ext>
    </p:extLst>
  </p:cSld>
  <p:clrMapOvr>
    <a:masterClrMapping/>
  </p:clrMapOvr>
  <p:transition>
    <p:zoom dir="in"/>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37589"/>
                                        </p:tgtEl>
                                        <p:attrNameLst>
                                          <p:attrName>style.visibility</p:attrName>
                                        </p:attrNameLst>
                                      </p:cBhvr>
                                      <p:to>
                                        <p:strVal val="visible"/>
                                      </p:to>
                                    </p:set>
                                    <p:anim calcmode="lin" valueType="num">
                                      <p:cBhvr additive="base">
                                        <p:cTn id="7" dur="500" fill="hold"/>
                                        <p:tgtEl>
                                          <p:spTgt spid="237589"/>
                                        </p:tgtEl>
                                        <p:attrNameLst>
                                          <p:attrName>ppt_x</p:attrName>
                                        </p:attrNameLst>
                                      </p:cBhvr>
                                      <p:tavLst>
                                        <p:tav tm="0">
                                          <p:val>
                                            <p:strVal val="0-#ppt_w/2"/>
                                          </p:val>
                                        </p:tav>
                                        <p:tav tm="100000">
                                          <p:val>
                                            <p:strVal val="#ppt_x"/>
                                          </p:val>
                                        </p:tav>
                                      </p:tavLst>
                                    </p:anim>
                                    <p:anim calcmode="lin" valueType="num">
                                      <p:cBhvr additive="base">
                                        <p:cTn id="8" dur="500" fill="hold"/>
                                        <p:tgtEl>
                                          <p:spTgt spid="23758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7589" grpId="0" autoUpdateAnimBg="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162050" y="2133600"/>
            <a:ext cx="1584325" cy="368300"/>
          </a:xfrm>
          <a:prstGeom prst="rect">
            <a:avLst/>
          </a:prstGeom>
        </p:spPr>
        <p:txBody>
          <a:bodyPr>
            <a:spAutoFit/>
          </a:bodyPr>
          <a:lstStyle/>
          <a:p>
            <a:pPr algn="justLow" fontAlgn="auto">
              <a:spcBef>
                <a:spcPts val="0"/>
              </a:spcBef>
              <a:spcAft>
                <a:spcPts val="0"/>
              </a:spcAft>
              <a:defRPr/>
            </a:pPr>
            <a:r>
              <a:rPr lang="en-US" b="1" dirty="0">
                <a:solidFill>
                  <a:schemeClr val="tx2">
                    <a:lumMod val="75000"/>
                  </a:schemeClr>
                </a:solidFill>
                <a:latin typeface="Georgia" pitchFamily="18" charset="0"/>
                <a:ea typeface="+mn-ea"/>
                <a:cs typeface="+mn-cs"/>
              </a:rPr>
              <a:t>1- Casing:-</a:t>
            </a:r>
          </a:p>
        </p:txBody>
      </p:sp>
      <p:sp>
        <p:nvSpPr>
          <p:cNvPr id="11" name="Text Box 12"/>
          <p:cNvSpPr txBox="1">
            <a:spLocks noChangeArrowheads="1"/>
          </p:cNvSpPr>
          <p:nvPr/>
        </p:nvSpPr>
        <p:spPr bwMode="auto">
          <a:xfrm>
            <a:off x="806754" y="3990063"/>
            <a:ext cx="5637212"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r" rtl="1">
              <a:defRPr>
                <a:solidFill>
                  <a:schemeClr val="tx1"/>
                </a:solidFill>
                <a:latin typeface="Gill Sans MT" panose="020B0502020104020203" pitchFamily="34" charset="0"/>
                <a:ea typeface="Majalla UI"/>
                <a:cs typeface="Majalla UI"/>
              </a:defRPr>
            </a:lvl1pPr>
            <a:lvl2pPr marL="742950" indent="-285750" algn="r" rtl="1">
              <a:defRPr>
                <a:solidFill>
                  <a:schemeClr val="tx1"/>
                </a:solidFill>
                <a:latin typeface="Gill Sans MT" panose="020B0502020104020203" pitchFamily="34" charset="0"/>
                <a:ea typeface="Majalla UI"/>
                <a:cs typeface="Majalla UI"/>
              </a:defRPr>
            </a:lvl2pPr>
            <a:lvl3pPr marL="1143000" indent="-228600" algn="r" rtl="1">
              <a:defRPr>
                <a:solidFill>
                  <a:schemeClr val="tx1"/>
                </a:solidFill>
                <a:latin typeface="Gill Sans MT" panose="020B0502020104020203" pitchFamily="34" charset="0"/>
                <a:ea typeface="Majalla UI"/>
                <a:cs typeface="Majalla UI"/>
              </a:defRPr>
            </a:lvl3pPr>
            <a:lvl4pPr marL="1600200" indent="-228600" algn="r" rtl="1">
              <a:defRPr>
                <a:solidFill>
                  <a:schemeClr val="tx1"/>
                </a:solidFill>
                <a:latin typeface="Gill Sans MT" panose="020B0502020104020203" pitchFamily="34" charset="0"/>
                <a:ea typeface="Majalla UI"/>
                <a:cs typeface="Majalla UI"/>
              </a:defRPr>
            </a:lvl4pPr>
            <a:lvl5pPr marL="2057400" indent="-228600" algn="r" rtl="1">
              <a:defRPr>
                <a:solidFill>
                  <a:schemeClr val="tx1"/>
                </a:solidFill>
                <a:latin typeface="Gill Sans MT" panose="020B0502020104020203" pitchFamily="34" charset="0"/>
                <a:ea typeface="Majalla UI"/>
                <a:cs typeface="Majalla UI"/>
              </a:defRPr>
            </a:lvl5pPr>
            <a:lvl6pPr marL="2514600" indent="-228600" algn="r" rtl="1" fontAlgn="base">
              <a:spcBef>
                <a:spcPct val="0"/>
              </a:spcBef>
              <a:spcAft>
                <a:spcPct val="0"/>
              </a:spcAft>
              <a:defRPr>
                <a:solidFill>
                  <a:schemeClr val="tx1"/>
                </a:solidFill>
                <a:latin typeface="Gill Sans MT" panose="020B0502020104020203" pitchFamily="34" charset="0"/>
                <a:ea typeface="Majalla UI"/>
                <a:cs typeface="Majalla UI"/>
              </a:defRPr>
            </a:lvl6pPr>
            <a:lvl7pPr marL="2971800" indent="-228600" algn="r" rtl="1" fontAlgn="base">
              <a:spcBef>
                <a:spcPct val="0"/>
              </a:spcBef>
              <a:spcAft>
                <a:spcPct val="0"/>
              </a:spcAft>
              <a:defRPr>
                <a:solidFill>
                  <a:schemeClr val="tx1"/>
                </a:solidFill>
                <a:latin typeface="Gill Sans MT" panose="020B0502020104020203" pitchFamily="34" charset="0"/>
                <a:ea typeface="Majalla UI"/>
                <a:cs typeface="Majalla UI"/>
              </a:defRPr>
            </a:lvl7pPr>
            <a:lvl8pPr marL="3429000" indent="-228600" algn="r" rtl="1" fontAlgn="base">
              <a:spcBef>
                <a:spcPct val="0"/>
              </a:spcBef>
              <a:spcAft>
                <a:spcPct val="0"/>
              </a:spcAft>
              <a:defRPr>
                <a:solidFill>
                  <a:schemeClr val="tx1"/>
                </a:solidFill>
                <a:latin typeface="Gill Sans MT" panose="020B0502020104020203" pitchFamily="34" charset="0"/>
                <a:ea typeface="Majalla UI"/>
                <a:cs typeface="Majalla UI"/>
              </a:defRPr>
            </a:lvl8pPr>
            <a:lvl9pPr marL="3886200" indent="-228600" algn="r" rtl="1" fontAlgn="base">
              <a:spcBef>
                <a:spcPct val="0"/>
              </a:spcBef>
              <a:spcAft>
                <a:spcPct val="0"/>
              </a:spcAft>
              <a:defRPr>
                <a:solidFill>
                  <a:schemeClr val="tx1"/>
                </a:solidFill>
                <a:latin typeface="Gill Sans MT" panose="020B0502020104020203" pitchFamily="34" charset="0"/>
                <a:ea typeface="Majalla UI"/>
                <a:cs typeface="Majalla UI"/>
              </a:defRPr>
            </a:lvl9pPr>
          </a:lstStyle>
          <a:p>
            <a:pPr algn="justLow" rtl="0">
              <a:spcBef>
                <a:spcPct val="50000"/>
              </a:spcBef>
            </a:pPr>
            <a:r>
              <a:rPr lang="en-US" dirty="0"/>
              <a:t>This is named from the spiral shape of the casing which is so constructed to act as a collector for the liquid as it leaves the outer edge of the impeller vanes. In volute pumps area of flow gradually increases from throat towards the delivery pipe. The increase in area of flow decreases the exit velocity and hence pressure increases in the casing.</a:t>
            </a:r>
            <a:endParaRPr lang="en-US" dirty="0">
              <a:solidFill>
                <a:srgbClr val="FF6600"/>
              </a:solidFill>
              <a:latin typeface="Georgia" panose="02040502050405020303" pitchFamily="18" charset="0"/>
            </a:endParaRPr>
          </a:p>
        </p:txBody>
      </p:sp>
      <p:grpSp>
        <p:nvGrpSpPr>
          <p:cNvPr id="14341" name="Group 14"/>
          <p:cNvGrpSpPr>
            <a:grpSpLocks/>
          </p:cNvGrpSpPr>
          <p:nvPr/>
        </p:nvGrpSpPr>
        <p:grpSpPr bwMode="auto">
          <a:xfrm>
            <a:off x="5421313" y="428625"/>
            <a:ext cx="3722687" cy="2855913"/>
            <a:chOff x="4862856" y="210962"/>
            <a:chExt cx="4167568" cy="3133800"/>
          </a:xfrm>
        </p:grpSpPr>
        <p:pic>
          <p:nvPicPr>
            <p:cNvPr id="14347" name="Picture 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62856" y="210962"/>
              <a:ext cx="4152285" cy="31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11"/>
            <p:cNvSpPr txBox="1"/>
            <p:nvPr/>
          </p:nvSpPr>
          <p:spPr>
            <a:xfrm>
              <a:off x="6234866" y="278899"/>
              <a:ext cx="997017" cy="432008"/>
            </a:xfrm>
            <a:prstGeom prst="rect">
              <a:avLst/>
            </a:prstGeom>
            <a:solidFill>
              <a:schemeClr val="accent5">
                <a:lumMod val="60000"/>
                <a:lumOff val="40000"/>
              </a:schemeClr>
            </a:solidFill>
          </p:spPr>
          <p:txBody>
            <a:bodyPr rtlCol="1" anchor="ctr">
              <a:spAutoFit/>
            </a:bodyPr>
            <a:lstStyle/>
            <a:p>
              <a:pPr algn="ctr" fontAlgn="auto">
                <a:spcBef>
                  <a:spcPts val="0"/>
                </a:spcBef>
                <a:spcAft>
                  <a:spcPts val="0"/>
                </a:spcAft>
                <a:defRPr/>
              </a:pPr>
              <a:r>
                <a:rPr lang="en-US" sz="1400" dirty="0">
                  <a:solidFill>
                    <a:schemeClr val="bg1"/>
                  </a:solidFill>
                  <a:latin typeface="Georgia" pitchFamily="18" charset="0"/>
                  <a:ea typeface="+mn-ea"/>
                  <a:cs typeface="+mn-cs"/>
                </a:rPr>
                <a:t>Volute</a:t>
              </a:r>
              <a:endParaRPr lang="ar-IQ" sz="1400" dirty="0">
                <a:solidFill>
                  <a:schemeClr val="bg1"/>
                </a:solidFill>
                <a:latin typeface="Georgia" pitchFamily="18" charset="0"/>
                <a:ea typeface="+mn-ea"/>
                <a:cs typeface="+mn-cs"/>
              </a:endParaRPr>
            </a:p>
          </p:txBody>
        </p:sp>
        <p:sp>
          <p:nvSpPr>
            <p:cNvPr id="13" name="TextBox 12"/>
            <p:cNvSpPr txBox="1"/>
            <p:nvPr/>
          </p:nvSpPr>
          <p:spPr>
            <a:xfrm>
              <a:off x="7884121" y="2564361"/>
              <a:ext cx="1146303" cy="404136"/>
            </a:xfrm>
            <a:prstGeom prst="rect">
              <a:avLst/>
            </a:prstGeom>
            <a:solidFill>
              <a:schemeClr val="accent5">
                <a:lumMod val="60000"/>
                <a:lumOff val="40000"/>
              </a:schemeClr>
            </a:solidFill>
          </p:spPr>
          <p:txBody>
            <a:bodyPr rtlCol="1">
              <a:spAutoFit/>
            </a:bodyPr>
            <a:lstStyle/>
            <a:p>
              <a:pPr algn="just" fontAlgn="auto">
                <a:spcBef>
                  <a:spcPts val="0"/>
                </a:spcBef>
                <a:spcAft>
                  <a:spcPts val="0"/>
                </a:spcAft>
                <a:defRPr/>
              </a:pPr>
              <a:r>
                <a:rPr lang="en-US" sz="1400" dirty="0">
                  <a:solidFill>
                    <a:schemeClr val="bg1"/>
                  </a:solidFill>
                  <a:latin typeface="Georgia" pitchFamily="18" charset="0"/>
                  <a:ea typeface="+mn-ea"/>
                  <a:cs typeface="+mn-cs"/>
                </a:rPr>
                <a:t>Suction</a:t>
              </a:r>
              <a:endParaRPr lang="ar-IQ" sz="1400" dirty="0">
                <a:solidFill>
                  <a:schemeClr val="bg1"/>
                </a:solidFill>
                <a:latin typeface="Georgia" pitchFamily="18" charset="0"/>
                <a:ea typeface="+mn-ea"/>
                <a:cs typeface="+mn-cs"/>
              </a:endParaRPr>
            </a:p>
          </p:txBody>
        </p:sp>
        <p:sp>
          <p:nvSpPr>
            <p:cNvPr id="14" name="TextBox 13"/>
            <p:cNvSpPr txBox="1"/>
            <p:nvPr/>
          </p:nvSpPr>
          <p:spPr>
            <a:xfrm>
              <a:off x="5779899" y="2609652"/>
              <a:ext cx="1208506" cy="402394"/>
            </a:xfrm>
            <a:prstGeom prst="rect">
              <a:avLst/>
            </a:prstGeom>
            <a:solidFill>
              <a:schemeClr val="accent5">
                <a:lumMod val="60000"/>
                <a:lumOff val="40000"/>
              </a:schemeClr>
            </a:solidFill>
          </p:spPr>
          <p:txBody>
            <a:bodyPr rtlCol="1">
              <a:spAutoFit/>
            </a:bodyPr>
            <a:lstStyle/>
            <a:p>
              <a:pPr algn="just" fontAlgn="auto">
                <a:spcBef>
                  <a:spcPts val="0"/>
                </a:spcBef>
                <a:spcAft>
                  <a:spcPts val="0"/>
                </a:spcAft>
                <a:defRPr/>
              </a:pPr>
              <a:r>
                <a:rPr lang="en-US" sz="1400" dirty="0">
                  <a:solidFill>
                    <a:schemeClr val="bg1"/>
                  </a:solidFill>
                  <a:latin typeface="Georgia" pitchFamily="18" charset="0"/>
                  <a:ea typeface="+mn-ea"/>
                  <a:cs typeface="+mn-cs"/>
                </a:rPr>
                <a:t>Impeller</a:t>
              </a:r>
              <a:endParaRPr lang="ar-IQ" sz="1400" dirty="0">
                <a:solidFill>
                  <a:schemeClr val="bg1"/>
                </a:solidFill>
                <a:latin typeface="Georgia" pitchFamily="18" charset="0"/>
                <a:ea typeface="+mn-ea"/>
                <a:cs typeface="+mn-cs"/>
              </a:endParaRPr>
            </a:p>
          </p:txBody>
        </p:sp>
      </p:grpSp>
      <p:sp>
        <p:nvSpPr>
          <p:cNvPr id="16" name="Text Box 4"/>
          <p:cNvSpPr txBox="1">
            <a:spLocks noChangeArrowheads="1"/>
          </p:cNvSpPr>
          <p:nvPr/>
        </p:nvSpPr>
        <p:spPr bwMode="auto">
          <a:xfrm>
            <a:off x="1044575" y="515938"/>
            <a:ext cx="4751388"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r" rtl="1">
              <a:defRPr>
                <a:solidFill>
                  <a:schemeClr val="tx1"/>
                </a:solidFill>
                <a:latin typeface="Gill Sans MT" panose="020B0502020104020203" pitchFamily="34" charset="0"/>
                <a:ea typeface="Majalla UI"/>
                <a:cs typeface="Majalla UI"/>
              </a:defRPr>
            </a:lvl1pPr>
            <a:lvl2pPr marL="742950" indent="-285750" algn="r" rtl="1">
              <a:defRPr>
                <a:solidFill>
                  <a:schemeClr val="tx1"/>
                </a:solidFill>
                <a:latin typeface="Gill Sans MT" panose="020B0502020104020203" pitchFamily="34" charset="0"/>
                <a:ea typeface="Majalla UI"/>
                <a:cs typeface="Majalla UI"/>
              </a:defRPr>
            </a:lvl2pPr>
            <a:lvl3pPr marL="1143000" indent="-228600" algn="r" rtl="1">
              <a:defRPr>
                <a:solidFill>
                  <a:schemeClr val="tx1"/>
                </a:solidFill>
                <a:latin typeface="Gill Sans MT" panose="020B0502020104020203" pitchFamily="34" charset="0"/>
                <a:ea typeface="Majalla UI"/>
                <a:cs typeface="Majalla UI"/>
              </a:defRPr>
            </a:lvl3pPr>
            <a:lvl4pPr marL="1600200" indent="-228600" algn="r" rtl="1">
              <a:defRPr>
                <a:solidFill>
                  <a:schemeClr val="tx1"/>
                </a:solidFill>
                <a:latin typeface="Gill Sans MT" panose="020B0502020104020203" pitchFamily="34" charset="0"/>
                <a:ea typeface="Majalla UI"/>
                <a:cs typeface="Majalla UI"/>
              </a:defRPr>
            </a:lvl4pPr>
            <a:lvl5pPr marL="2057400" indent="-228600" algn="r" rtl="1">
              <a:defRPr>
                <a:solidFill>
                  <a:schemeClr val="tx1"/>
                </a:solidFill>
                <a:latin typeface="Gill Sans MT" panose="020B0502020104020203" pitchFamily="34" charset="0"/>
                <a:ea typeface="Majalla UI"/>
                <a:cs typeface="Majalla UI"/>
              </a:defRPr>
            </a:lvl5pPr>
            <a:lvl6pPr marL="2514600" indent="-228600" algn="r" rtl="1" fontAlgn="base">
              <a:spcBef>
                <a:spcPct val="0"/>
              </a:spcBef>
              <a:spcAft>
                <a:spcPct val="0"/>
              </a:spcAft>
              <a:defRPr>
                <a:solidFill>
                  <a:schemeClr val="tx1"/>
                </a:solidFill>
                <a:latin typeface="Gill Sans MT" panose="020B0502020104020203" pitchFamily="34" charset="0"/>
                <a:ea typeface="Majalla UI"/>
                <a:cs typeface="Majalla UI"/>
              </a:defRPr>
            </a:lvl6pPr>
            <a:lvl7pPr marL="2971800" indent="-228600" algn="r" rtl="1" fontAlgn="base">
              <a:spcBef>
                <a:spcPct val="0"/>
              </a:spcBef>
              <a:spcAft>
                <a:spcPct val="0"/>
              </a:spcAft>
              <a:defRPr>
                <a:solidFill>
                  <a:schemeClr val="tx1"/>
                </a:solidFill>
                <a:latin typeface="Gill Sans MT" panose="020B0502020104020203" pitchFamily="34" charset="0"/>
                <a:ea typeface="Majalla UI"/>
                <a:cs typeface="Majalla UI"/>
              </a:defRPr>
            </a:lvl7pPr>
            <a:lvl8pPr marL="3429000" indent="-228600" algn="r" rtl="1" fontAlgn="base">
              <a:spcBef>
                <a:spcPct val="0"/>
              </a:spcBef>
              <a:spcAft>
                <a:spcPct val="0"/>
              </a:spcAft>
              <a:defRPr>
                <a:solidFill>
                  <a:schemeClr val="tx1"/>
                </a:solidFill>
                <a:latin typeface="Gill Sans MT" panose="020B0502020104020203" pitchFamily="34" charset="0"/>
                <a:ea typeface="Majalla UI"/>
                <a:cs typeface="Majalla UI"/>
              </a:defRPr>
            </a:lvl8pPr>
            <a:lvl9pPr marL="3886200" indent="-228600" algn="r" rtl="1" fontAlgn="base">
              <a:spcBef>
                <a:spcPct val="0"/>
              </a:spcBef>
              <a:spcAft>
                <a:spcPct val="0"/>
              </a:spcAft>
              <a:defRPr>
                <a:solidFill>
                  <a:schemeClr val="tx1"/>
                </a:solidFill>
                <a:latin typeface="Gill Sans MT" panose="020B0502020104020203" pitchFamily="34" charset="0"/>
                <a:ea typeface="Majalla UI"/>
                <a:cs typeface="Majalla UI"/>
              </a:defRPr>
            </a:lvl9pPr>
          </a:lstStyle>
          <a:p>
            <a:pPr algn="l" rtl="0">
              <a:spcBef>
                <a:spcPct val="50000"/>
              </a:spcBef>
            </a:pPr>
            <a:r>
              <a:rPr lang="en-US" sz="2000" b="1" dirty="0">
                <a:solidFill>
                  <a:schemeClr val="accent1"/>
                </a:solidFill>
                <a:latin typeface="Georgia" panose="02040502050405020303" pitchFamily="18" charset="0"/>
              </a:rPr>
              <a:t>Construction of Centrifugal Pumps</a:t>
            </a:r>
          </a:p>
        </p:txBody>
      </p:sp>
      <p:sp>
        <p:nvSpPr>
          <p:cNvPr id="17" name="Text Box 10"/>
          <p:cNvSpPr txBox="1">
            <a:spLocks noChangeArrowheads="1"/>
          </p:cNvSpPr>
          <p:nvPr/>
        </p:nvSpPr>
        <p:spPr bwMode="auto">
          <a:xfrm>
            <a:off x="1162050" y="2917825"/>
            <a:ext cx="414020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r" rtl="1">
              <a:defRPr>
                <a:solidFill>
                  <a:schemeClr val="tx1"/>
                </a:solidFill>
                <a:latin typeface="Gill Sans MT" panose="020B0502020104020203" pitchFamily="34" charset="0"/>
                <a:ea typeface="Majalla UI"/>
                <a:cs typeface="Majalla UI"/>
              </a:defRPr>
            </a:lvl1pPr>
            <a:lvl2pPr marL="742950" indent="-285750" algn="r" rtl="1">
              <a:defRPr>
                <a:solidFill>
                  <a:schemeClr val="tx1"/>
                </a:solidFill>
                <a:latin typeface="Gill Sans MT" panose="020B0502020104020203" pitchFamily="34" charset="0"/>
                <a:ea typeface="Majalla UI"/>
                <a:cs typeface="Majalla UI"/>
              </a:defRPr>
            </a:lvl2pPr>
            <a:lvl3pPr marL="1143000" indent="-228600" algn="r" rtl="1">
              <a:defRPr>
                <a:solidFill>
                  <a:schemeClr val="tx1"/>
                </a:solidFill>
                <a:latin typeface="Gill Sans MT" panose="020B0502020104020203" pitchFamily="34" charset="0"/>
                <a:ea typeface="Majalla UI"/>
                <a:cs typeface="Majalla UI"/>
              </a:defRPr>
            </a:lvl3pPr>
            <a:lvl4pPr marL="1600200" indent="-228600" algn="r" rtl="1">
              <a:defRPr>
                <a:solidFill>
                  <a:schemeClr val="tx1"/>
                </a:solidFill>
                <a:latin typeface="Gill Sans MT" panose="020B0502020104020203" pitchFamily="34" charset="0"/>
                <a:ea typeface="Majalla UI"/>
                <a:cs typeface="Majalla UI"/>
              </a:defRPr>
            </a:lvl4pPr>
            <a:lvl5pPr marL="2057400" indent="-228600" algn="r" rtl="1">
              <a:defRPr>
                <a:solidFill>
                  <a:schemeClr val="tx1"/>
                </a:solidFill>
                <a:latin typeface="Gill Sans MT" panose="020B0502020104020203" pitchFamily="34" charset="0"/>
                <a:ea typeface="Majalla UI"/>
                <a:cs typeface="Majalla UI"/>
              </a:defRPr>
            </a:lvl5pPr>
            <a:lvl6pPr marL="2514600" indent="-228600" algn="r" rtl="1" fontAlgn="base">
              <a:spcBef>
                <a:spcPct val="0"/>
              </a:spcBef>
              <a:spcAft>
                <a:spcPct val="0"/>
              </a:spcAft>
              <a:defRPr>
                <a:solidFill>
                  <a:schemeClr val="tx1"/>
                </a:solidFill>
                <a:latin typeface="Gill Sans MT" panose="020B0502020104020203" pitchFamily="34" charset="0"/>
                <a:ea typeface="Majalla UI"/>
                <a:cs typeface="Majalla UI"/>
              </a:defRPr>
            </a:lvl6pPr>
            <a:lvl7pPr marL="2971800" indent="-228600" algn="r" rtl="1" fontAlgn="base">
              <a:spcBef>
                <a:spcPct val="0"/>
              </a:spcBef>
              <a:spcAft>
                <a:spcPct val="0"/>
              </a:spcAft>
              <a:defRPr>
                <a:solidFill>
                  <a:schemeClr val="tx1"/>
                </a:solidFill>
                <a:latin typeface="Gill Sans MT" panose="020B0502020104020203" pitchFamily="34" charset="0"/>
                <a:ea typeface="Majalla UI"/>
                <a:cs typeface="Majalla UI"/>
              </a:defRPr>
            </a:lvl7pPr>
            <a:lvl8pPr marL="3429000" indent="-228600" algn="r" rtl="1" fontAlgn="base">
              <a:spcBef>
                <a:spcPct val="0"/>
              </a:spcBef>
              <a:spcAft>
                <a:spcPct val="0"/>
              </a:spcAft>
              <a:defRPr>
                <a:solidFill>
                  <a:schemeClr val="tx1"/>
                </a:solidFill>
                <a:latin typeface="Gill Sans MT" panose="020B0502020104020203" pitchFamily="34" charset="0"/>
                <a:ea typeface="Majalla UI"/>
                <a:cs typeface="Majalla UI"/>
              </a:defRPr>
            </a:lvl8pPr>
            <a:lvl9pPr marL="3886200" indent="-228600" algn="r" rtl="1" fontAlgn="base">
              <a:spcBef>
                <a:spcPct val="0"/>
              </a:spcBef>
              <a:spcAft>
                <a:spcPct val="0"/>
              </a:spcAft>
              <a:defRPr>
                <a:solidFill>
                  <a:schemeClr val="tx1"/>
                </a:solidFill>
                <a:latin typeface="Gill Sans MT" panose="020B0502020104020203" pitchFamily="34" charset="0"/>
                <a:ea typeface="Majalla UI"/>
                <a:cs typeface="Majalla UI"/>
              </a:defRPr>
            </a:lvl9pPr>
          </a:lstStyle>
          <a:p>
            <a:pPr algn="justLow" rtl="0"/>
            <a:r>
              <a:rPr lang="en-US" sz="1600" b="1" dirty="0">
                <a:latin typeface="Georgia" panose="02040502050405020303" pitchFamily="18" charset="0"/>
              </a:rPr>
              <a:t>Casing generally </a:t>
            </a:r>
            <a:r>
              <a:rPr lang="en-US" sz="1600" b="1" dirty="0" smtClean="0">
                <a:latin typeface="Georgia" panose="02040502050405020303" pitchFamily="18" charset="0"/>
              </a:rPr>
              <a:t>are three </a:t>
            </a:r>
            <a:r>
              <a:rPr lang="en-US" sz="1600" b="1" dirty="0">
                <a:latin typeface="Georgia" panose="02040502050405020303" pitchFamily="18" charset="0"/>
              </a:rPr>
              <a:t>types:</a:t>
            </a:r>
          </a:p>
        </p:txBody>
      </p:sp>
      <p:sp>
        <p:nvSpPr>
          <p:cNvPr id="18" name="Text Box 11"/>
          <p:cNvSpPr txBox="1">
            <a:spLocks noChangeArrowheads="1"/>
          </p:cNvSpPr>
          <p:nvPr/>
        </p:nvSpPr>
        <p:spPr bwMode="auto">
          <a:xfrm>
            <a:off x="1306513" y="3471863"/>
            <a:ext cx="44640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r" rtl="1">
              <a:defRPr>
                <a:solidFill>
                  <a:schemeClr val="tx1"/>
                </a:solidFill>
                <a:latin typeface="Gill Sans MT" panose="020B0502020104020203" pitchFamily="34" charset="0"/>
                <a:ea typeface="Majalla UI"/>
                <a:cs typeface="Majalla UI"/>
              </a:defRPr>
            </a:lvl1pPr>
            <a:lvl2pPr marL="742950" indent="-285750" algn="r" rtl="1">
              <a:defRPr>
                <a:solidFill>
                  <a:schemeClr val="tx1"/>
                </a:solidFill>
                <a:latin typeface="Gill Sans MT" panose="020B0502020104020203" pitchFamily="34" charset="0"/>
                <a:ea typeface="Majalla UI"/>
                <a:cs typeface="Majalla UI"/>
              </a:defRPr>
            </a:lvl2pPr>
            <a:lvl3pPr marL="1143000" indent="-228600" algn="r" rtl="1">
              <a:defRPr>
                <a:solidFill>
                  <a:schemeClr val="tx1"/>
                </a:solidFill>
                <a:latin typeface="Gill Sans MT" panose="020B0502020104020203" pitchFamily="34" charset="0"/>
                <a:ea typeface="Majalla UI"/>
                <a:cs typeface="Majalla UI"/>
              </a:defRPr>
            </a:lvl3pPr>
            <a:lvl4pPr marL="1600200" indent="-228600" algn="r" rtl="1">
              <a:defRPr>
                <a:solidFill>
                  <a:schemeClr val="tx1"/>
                </a:solidFill>
                <a:latin typeface="Gill Sans MT" panose="020B0502020104020203" pitchFamily="34" charset="0"/>
                <a:ea typeface="Majalla UI"/>
                <a:cs typeface="Majalla UI"/>
              </a:defRPr>
            </a:lvl4pPr>
            <a:lvl5pPr marL="2057400" indent="-228600" algn="r" rtl="1">
              <a:defRPr>
                <a:solidFill>
                  <a:schemeClr val="tx1"/>
                </a:solidFill>
                <a:latin typeface="Gill Sans MT" panose="020B0502020104020203" pitchFamily="34" charset="0"/>
                <a:ea typeface="Majalla UI"/>
                <a:cs typeface="Majalla UI"/>
              </a:defRPr>
            </a:lvl5pPr>
            <a:lvl6pPr marL="2514600" indent="-228600" algn="r" rtl="1" fontAlgn="base">
              <a:spcBef>
                <a:spcPct val="0"/>
              </a:spcBef>
              <a:spcAft>
                <a:spcPct val="0"/>
              </a:spcAft>
              <a:defRPr>
                <a:solidFill>
                  <a:schemeClr val="tx1"/>
                </a:solidFill>
                <a:latin typeface="Gill Sans MT" panose="020B0502020104020203" pitchFamily="34" charset="0"/>
                <a:ea typeface="Majalla UI"/>
                <a:cs typeface="Majalla UI"/>
              </a:defRPr>
            </a:lvl6pPr>
            <a:lvl7pPr marL="2971800" indent="-228600" algn="r" rtl="1" fontAlgn="base">
              <a:spcBef>
                <a:spcPct val="0"/>
              </a:spcBef>
              <a:spcAft>
                <a:spcPct val="0"/>
              </a:spcAft>
              <a:defRPr>
                <a:solidFill>
                  <a:schemeClr val="tx1"/>
                </a:solidFill>
                <a:latin typeface="Gill Sans MT" panose="020B0502020104020203" pitchFamily="34" charset="0"/>
                <a:ea typeface="Majalla UI"/>
                <a:cs typeface="Majalla UI"/>
              </a:defRPr>
            </a:lvl7pPr>
            <a:lvl8pPr marL="3429000" indent="-228600" algn="r" rtl="1" fontAlgn="base">
              <a:spcBef>
                <a:spcPct val="0"/>
              </a:spcBef>
              <a:spcAft>
                <a:spcPct val="0"/>
              </a:spcAft>
              <a:defRPr>
                <a:solidFill>
                  <a:schemeClr val="tx1"/>
                </a:solidFill>
                <a:latin typeface="Gill Sans MT" panose="020B0502020104020203" pitchFamily="34" charset="0"/>
                <a:ea typeface="Majalla UI"/>
                <a:cs typeface="Majalla UI"/>
              </a:defRPr>
            </a:lvl8pPr>
            <a:lvl9pPr marL="3886200" indent="-228600" algn="r" rtl="1" fontAlgn="base">
              <a:spcBef>
                <a:spcPct val="0"/>
              </a:spcBef>
              <a:spcAft>
                <a:spcPct val="0"/>
              </a:spcAft>
              <a:defRPr>
                <a:solidFill>
                  <a:schemeClr val="tx1"/>
                </a:solidFill>
                <a:latin typeface="Gill Sans MT" panose="020B0502020104020203" pitchFamily="34" charset="0"/>
                <a:ea typeface="Majalla UI"/>
                <a:cs typeface="Majalla UI"/>
              </a:defRPr>
            </a:lvl9pPr>
          </a:lstStyle>
          <a:p>
            <a:pPr algn="l" rtl="0"/>
            <a:r>
              <a:rPr lang="en-US" sz="1600" b="1" dirty="0">
                <a:latin typeface="Georgia" panose="02040502050405020303" pitchFamily="18" charset="0"/>
              </a:rPr>
              <a:t>I. Volute casings </a:t>
            </a:r>
            <a:r>
              <a:rPr lang="en-US" sz="1600" dirty="0">
                <a:latin typeface="Georgia" panose="02040502050405020303" pitchFamily="18" charset="0"/>
              </a:rPr>
              <a:t>for a higher head.</a:t>
            </a:r>
          </a:p>
        </p:txBody>
      </p:sp>
      <p:sp>
        <p:nvSpPr>
          <p:cNvPr id="14346" name="TextBox 19"/>
          <p:cNvSpPr txBox="1">
            <a:spLocks noChangeArrowheads="1"/>
          </p:cNvSpPr>
          <p:nvPr/>
        </p:nvSpPr>
        <p:spPr bwMode="auto">
          <a:xfrm>
            <a:off x="8462963" y="6021388"/>
            <a:ext cx="2857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r" rtl="1">
              <a:defRPr>
                <a:solidFill>
                  <a:schemeClr val="tx1"/>
                </a:solidFill>
                <a:latin typeface="Gill Sans MT" panose="020B0502020104020203" pitchFamily="34" charset="0"/>
                <a:ea typeface="Majalla UI"/>
                <a:cs typeface="Majalla UI"/>
              </a:defRPr>
            </a:lvl1pPr>
            <a:lvl2pPr marL="742950" indent="-285750" algn="r" rtl="1">
              <a:defRPr>
                <a:solidFill>
                  <a:schemeClr val="tx1"/>
                </a:solidFill>
                <a:latin typeface="Gill Sans MT" panose="020B0502020104020203" pitchFamily="34" charset="0"/>
                <a:ea typeface="Majalla UI"/>
                <a:cs typeface="Majalla UI"/>
              </a:defRPr>
            </a:lvl2pPr>
            <a:lvl3pPr marL="1143000" indent="-228600" algn="r" rtl="1">
              <a:defRPr>
                <a:solidFill>
                  <a:schemeClr val="tx1"/>
                </a:solidFill>
                <a:latin typeface="Gill Sans MT" panose="020B0502020104020203" pitchFamily="34" charset="0"/>
                <a:ea typeface="Majalla UI"/>
                <a:cs typeface="Majalla UI"/>
              </a:defRPr>
            </a:lvl3pPr>
            <a:lvl4pPr marL="1600200" indent="-228600" algn="r" rtl="1">
              <a:defRPr>
                <a:solidFill>
                  <a:schemeClr val="tx1"/>
                </a:solidFill>
                <a:latin typeface="Gill Sans MT" panose="020B0502020104020203" pitchFamily="34" charset="0"/>
                <a:ea typeface="Majalla UI"/>
                <a:cs typeface="Majalla UI"/>
              </a:defRPr>
            </a:lvl4pPr>
            <a:lvl5pPr marL="2057400" indent="-228600" algn="r" rtl="1">
              <a:defRPr>
                <a:solidFill>
                  <a:schemeClr val="tx1"/>
                </a:solidFill>
                <a:latin typeface="Gill Sans MT" panose="020B0502020104020203" pitchFamily="34" charset="0"/>
                <a:ea typeface="Majalla UI"/>
                <a:cs typeface="Majalla UI"/>
              </a:defRPr>
            </a:lvl5pPr>
            <a:lvl6pPr marL="2514600" indent="-228600" algn="r" rtl="1" fontAlgn="base">
              <a:spcBef>
                <a:spcPct val="0"/>
              </a:spcBef>
              <a:spcAft>
                <a:spcPct val="0"/>
              </a:spcAft>
              <a:defRPr>
                <a:solidFill>
                  <a:schemeClr val="tx1"/>
                </a:solidFill>
                <a:latin typeface="Gill Sans MT" panose="020B0502020104020203" pitchFamily="34" charset="0"/>
                <a:ea typeface="Majalla UI"/>
                <a:cs typeface="Majalla UI"/>
              </a:defRPr>
            </a:lvl6pPr>
            <a:lvl7pPr marL="2971800" indent="-228600" algn="r" rtl="1" fontAlgn="base">
              <a:spcBef>
                <a:spcPct val="0"/>
              </a:spcBef>
              <a:spcAft>
                <a:spcPct val="0"/>
              </a:spcAft>
              <a:defRPr>
                <a:solidFill>
                  <a:schemeClr val="tx1"/>
                </a:solidFill>
                <a:latin typeface="Gill Sans MT" panose="020B0502020104020203" pitchFamily="34" charset="0"/>
                <a:ea typeface="Majalla UI"/>
                <a:cs typeface="Majalla UI"/>
              </a:defRPr>
            </a:lvl7pPr>
            <a:lvl8pPr marL="3429000" indent="-228600" algn="r" rtl="1" fontAlgn="base">
              <a:spcBef>
                <a:spcPct val="0"/>
              </a:spcBef>
              <a:spcAft>
                <a:spcPct val="0"/>
              </a:spcAft>
              <a:defRPr>
                <a:solidFill>
                  <a:schemeClr val="tx1"/>
                </a:solidFill>
                <a:latin typeface="Gill Sans MT" panose="020B0502020104020203" pitchFamily="34" charset="0"/>
                <a:ea typeface="Majalla UI"/>
                <a:cs typeface="Majalla UI"/>
              </a:defRPr>
            </a:lvl8pPr>
            <a:lvl9pPr marL="3886200" indent="-228600" algn="r" rtl="1" fontAlgn="base">
              <a:spcBef>
                <a:spcPct val="0"/>
              </a:spcBef>
              <a:spcAft>
                <a:spcPct val="0"/>
              </a:spcAft>
              <a:defRPr>
                <a:solidFill>
                  <a:schemeClr val="tx1"/>
                </a:solidFill>
                <a:latin typeface="Gill Sans MT" panose="020B0502020104020203" pitchFamily="34" charset="0"/>
                <a:ea typeface="Majalla UI"/>
                <a:cs typeface="Majalla UI"/>
              </a:defRPr>
            </a:lvl9pPr>
          </a:lstStyle>
          <a:p>
            <a:r>
              <a:rPr lang="en-US" sz="1400" i="1">
                <a:solidFill>
                  <a:srgbClr val="00B050"/>
                </a:solidFill>
                <a:latin typeface="Georgia" panose="02040502050405020303" pitchFamily="18" charset="0"/>
              </a:rPr>
              <a:t>6</a:t>
            </a:r>
            <a:endParaRPr lang="ar-IQ" sz="1400" i="1">
              <a:solidFill>
                <a:srgbClr val="00B050"/>
              </a:solidFill>
              <a:latin typeface="Georgia" panose="02040502050405020303" pitchFamily="18" charset="0"/>
            </a:endParaRPr>
          </a:p>
        </p:txBody>
      </p:sp>
      <p:pic>
        <p:nvPicPr>
          <p:cNvPr id="2" name="Picture 1"/>
          <p:cNvPicPr>
            <a:picLocks noChangeAspect="1"/>
          </p:cNvPicPr>
          <p:nvPr/>
        </p:nvPicPr>
        <p:blipFill>
          <a:blip r:embed="rId3"/>
          <a:stretch>
            <a:fillRect/>
          </a:stretch>
        </p:blipFill>
        <p:spPr>
          <a:xfrm>
            <a:off x="6986689" y="3990063"/>
            <a:ext cx="1871966" cy="2085661"/>
          </a:xfrm>
          <a:prstGeom prst="rect">
            <a:avLst/>
          </a:prstGeom>
        </p:spPr>
      </p:pic>
    </p:spTree>
    <p:extLst>
      <p:ext uri="{BB962C8B-B14F-4D97-AF65-F5344CB8AC3E}">
        <p14:creationId xmlns:p14="http://schemas.microsoft.com/office/powerpoint/2010/main" val="14267405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500" fill="hold"/>
                                        <p:tgtEl>
                                          <p:spTgt spid="16"/>
                                        </p:tgtEl>
                                        <p:attrNameLst>
                                          <p:attrName>ppt_w</p:attrName>
                                        </p:attrNameLst>
                                      </p:cBhvr>
                                      <p:tavLst>
                                        <p:tav tm="0">
                                          <p:val>
                                            <p:fltVal val="0"/>
                                          </p:val>
                                        </p:tav>
                                        <p:tav tm="100000">
                                          <p:val>
                                            <p:strVal val="#ppt_w"/>
                                          </p:val>
                                        </p:tav>
                                      </p:tavLst>
                                    </p:anim>
                                    <p:anim calcmode="lin" valueType="num">
                                      <p:cBhvr>
                                        <p:cTn id="8" dur="500" fill="hold"/>
                                        <p:tgtEl>
                                          <p:spTgt spid="16"/>
                                        </p:tgtEl>
                                        <p:attrNameLst>
                                          <p:attrName>ppt_h</p:attrName>
                                        </p:attrNameLst>
                                      </p:cBhvr>
                                      <p:tavLst>
                                        <p:tav tm="0">
                                          <p:val>
                                            <p:fltVal val="0"/>
                                          </p:val>
                                        </p:tav>
                                        <p:tav tm="100000">
                                          <p:val>
                                            <p:strVal val="#ppt_h"/>
                                          </p:val>
                                        </p:tav>
                                      </p:tavLst>
                                    </p:anim>
                                    <p:animEffect transition="in" filter="fade">
                                      <p:cBhvr>
                                        <p:cTn id="9" dur="500"/>
                                        <p:tgtEl>
                                          <p:spTgt spid="16"/>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56" presetClass="entr" presetSubtype="0" fill="hold" grpId="0" nodeType="clickEffect">
                                  <p:stCondLst>
                                    <p:cond delay="0"/>
                                  </p:stCondLst>
                                  <p:iterate type="lt">
                                    <p:tmPct val="10000"/>
                                  </p:iterate>
                                  <p:childTnLst>
                                    <p:set>
                                      <p:cBhvr>
                                        <p:cTn id="13" dur="1" fill="hold">
                                          <p:stCondLst>
                                            <p:cond delay="0"/>
                                          </p:stCondLst>
                                        </p:cTn>
                                        <p:tgtEl>
                                          <p:spTgt spid="6"/>
                                        </p:tgtEl>
                                        <p:attrNameLst>
                                          <p:attrName>style.visibility</p:attrName>
                                        </p:attrNameLst>
                                      </p:cBhvr>
                                      <p:to>
                                        <p:strVal val="visible"/>
                                      </p:to>
                                    </p:set>
                                    <p:anim by="(-#ppt_w*2)" calcmode="lin" valueType="num">
                                      <p:cBhvr rctx="PPT">
                                        <p:cTn id="14" dur="500" autoRev="1" fill="hold">
                                          <p:stCondLst>
                                            <p:cond delay="0"/>
                                          </p:stCondLst>
                                        </p:cTn>
                                        <p:tgtEl>
                                          <p:spTgt spid="6"/>
                                        </p:tgtEl>
                                        <p:attrNameLst>
                                          <p:attrName>ppt_w</p:attrName>
                                        </p:attrNameLst>
                                      </p:cBhvr>
                                    </p:anim>
                                    <p:anim by="(#ppt_w*0.50)" calcmode="lin" valueType="num">
                                      <p:cBhvr>
                                        <p:cTn id="15" dur="500" decel="50000" autoRev="1" fill="hold">
                                          <p:stCondLst>
                                            <p:cond delay="0"/>
                                          </p:stCondLst>
                                        </p:cTn>
                                        <p:tgtEl>
                                          <p:spTgt spid="6"/>
                                        </p:tgtEl>
                                        <p:attrNameLst>
                                          <p:attrName>ppt_x</p:attrName>
                                        </p:attrNameLst>
                                      </p:cBhvr>
                                    </p:anim>
                                    <p:anim from="(-#ppt_h/2)" to="(#ppt_y)" calcmode="lin" valueType="num">
                                      <p:cBhvr>
                                        <p:cTn id="16" dur="1000" fill="hold">
                                          <p:stCondLst>
                                            <p:cond delay="0"/>
                                          </p:stCondLst>
                                        </p:cTn>
                                        <p:tgtEl>
                                          <p:spTgt spid="6"/>
                                        </p:tgtEl>
                                        <p:attrNameLst>
                                          <p:attrName>ppt_y</p:attrName>
                                        </p:attrNameLst>
                                      </p:cBhvr>
                                    </p:anim>
                                    <p:animRot by="21600000">
                                      <p:cBhvr>
                                        <p:cTn id="17" dur="1000" fill="hold">
                                          <p:stCondLst>
                                            <p:cond delay="0"/>
                                          </p:stCondLst>
                                        </p:cTn>
                                        <p:tgtEl>
                                          <p:spTgt spid="6"/>
                                        </p:tgtEl>
                                        <p:attrNameLst>
                                          <p:attrName>r</p:attrName>
                                        </p:attrNameLst>
                                      </p:cBhvr>
                                    </p:animRot>
                                  </p:childTnLst>
                                </p:cTn>
                              </p:par>
                            </p:childTnLst>
                          </p:cTn>
                        </p:par>
                        <p:par>
                          <p:cTn id="18" fill="hold" nodeType="afterGroup">
                            <p:stCondLst>
                              <p:cond delay="1900"/>
                            </p:stCondLst>
                            <p:childTnLst>
                              <p:par>
                                <p:cTn id="19" presetID="10" presetClass="entr" presetSubtype="0" fill="hold" grpId="0" nodeType="after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fade">
                                      <p:cBhvr>
                                        <p:cTn id="21" dur="500"/>
                                        <p:tgtEl>
                                          <p:spTgt spid="17"/>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fade">
                                      <p:cBhvr>
                                        <p:cTn id="26" dur="500"/>
                                        <p:tgtEl>
                                          <p:spTgt spid="18"/>
                                        </p:tgtEl>
                                      </p:cBhvr>
                                    </p:animEffect>
                                  </p:childTnLst>
                                </p:cTn>
                              </p:par>
                            </p:childTnLst>
                          </p:cTn>
                        </p:par>
                        <p:par>
                          <p:cTn id="27" fill="hold" nodeType="afterGroup">
                            <p:stCondLst>
                              <p:cond delay="500"/>
                            </p:stCondLst>
                            <p:childTnLst>
                              <p:par>
                                <p:cTn id="28" presetID="10" presetClass="entr" presetSubtype="0" fill="hold" grpId="0" nodeType="after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fade">
                                      <p:cBhvr>
                                        <p:cTn id="3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1" grpId="0"/>
      <p:bldP spid="16" grpId="0"/>
      <p:bldP spid="17" grpId="0"/>
      <p:bldP spid="18"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Pump Performance Curve</a:t>
            </a:r>
          </a:p>
        </p:txBody>
      </p:sp>
      <p:sp>
        <p:nvSpPr>
          <p:cNvPr id="3" name="Content Placeholder 2"/>
          <p:cNvSpPr>
            <a:spLocks noGrp="1"/>
          </p:cNvSpPr>
          <p:nvPr>
            <p:ph idx="1"/>
          </p:nvPr>
        </p:nvSpPr>
        <p:spPr/>
        <p:txBody>
          <a:bodyPr/>
          <a:lstStyle/>
          <a:p>
            <a:r>
              <a:rPr lang="en-US" b="1" dirty="0"/>
              <a:t>The main characteristic curves of a centrifugal </a:t>
            </a:r>
            <a:r>
              <a:rPr lang="en-US" dirty="0"/>
              <a:t>pump </a:t>
            </a:r>
            <a:r>
              <a:rPr lang="en-US" dirty="0" smtClean="0"/>
              <a:t>consists</a:t>
            </a:r>
            <a:r>
              <a:rPr lang="en-US" dirty="0"/>
              <a:t> </a:t>
            </a:r>
            <a:r>
              <a:rPr lang="en-US" dirty="0" smtClean="0"/>
              <a:t>of</a:t>
            </a:r>
            <a:r>
              <a:rPr lang="en-US" dirty="0"/>
              <a:t> variation of head (</a:t>
            </a:r>
            <a:r>
              <a:rPr lang="en-US" dirty="0" err="1" smtClean="0"/>
              <a:t>h</a:t>
            </a:r>
            <a:r>
              <a:rPr lang="en-US" baseline="-25000" dirty="0" err="1" smtClean="0"/>
              <a:t>m</a:t>
            </a:r>
            <a:r>
              <a:rPr lang="en-US" dirty="0" smtClean="0"/>
              <a:t>), </a:t>
            </a:r>
            <a:r>
              <a:rPr lang="en-US" dirty="0"/>
              <a:t>power (P) and discharge (Q) with respect to speed </a:t>
            </a:r>
            <a:endParaRPr lang="en-US" dirty="0" smtClean="0"/>
          </a:p>
          <a:p>
            <a:pPr marL="0" indent="0">
              <a:buNone/>
            </a:pPr>
            <a:endParaRPr lang="en-US" dirty="0"/>
          </a:p>
        </p:txBody>
      </p:sp>
      <p:pic>
        <p:nvPicPr>
          <p:cNvPr id="4" name="Picture 3"/>
          <p:cNvPicPr>
            <a:picLocks noChangeAspect="1"/>
          </p:cNvPicPr>
          <p:nvPr/>
        </p:nvPicPr>
        <p:blipFill>
          <a:blip r:embed="rId2"/>
          <a:stretch>
            <a:fillRect/>
          </a:stretch>
        </p:blipFill>
        <p:spPr>
          <a:xfrm>
            <a:off x="1543455" y="3029108"/>
            <a:ext cx="5861726" cy="3536150"/>
          </a:xfrm>
          <a:prstGeom prst="rect">
            <a:avLst/>
          </a:prstGeom>
        </p:spPr>
      </p:pic>
    </p:spTree>
    <p:extLst>
      <p:ext uri="{BB962C8B-B14F-4D97-AF65-F5344CB8AC3E}">
        <p14:creationId xmlns:p14="http://schemas.microsoft.com/office/powerpoint/2010/main" val="402625966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3636"/>
            <a:ext cx="7886700" cy="1325563"/>
          </a:xfrm>
        </p:spPr>
        <p:txBody>
          <a:bodyPr/>
          <a:lstStyle/>
          <a:p>
            <a:pPr algn="ctr"/>
            <a:r>
              <a:rPr lang="en-US" b="1" dirty="0"/>
              <a:t>Pump Performance Curve</a:t>
            </a:r>
            <a:endParaRPr lang="en-US" dirty="0"/>
          </a:p>
        </p:txBody>
      </p:sp>
      <p:sp>
        <p:nvSpPr>
          <p:cNvPr id="3" name="Content Placeholder 2"/>
          <p:cNvSpPr>
            <a:spLocks noGrp="1"/>
          </p:cNvSpPr>
          <p:nvPr>
            <p:ph idx="1"/>
          </p:nvPr>
        </p:nvSpPr>
        <p:spPr>
          <a:xfrm>
            <a:off x="946826" y="1650527"/>
            <a:ext cx="7568524" cy="489558"/>
          </a:xfrm>
        </p:spPr>
        <p:txBody>
          <a:bodyPr/>
          <a:lstStyle/>
          <a:p>
            <a:r>
              <a:rPr lang="en-US" dirty="0"/>
              <a:t>The operating characteristic curves is shown in fig</a:t>
            </a:r>
          </a:p>
        </p:txBody>
      </p:sp>
      <p:pic>
        <p:nvPicPr>
          <p:cNvPr id="5" name="Picture 4"/>
          <p:cNvPicPr>
            <a:picLocks noChangeAspect="1"/>
          </p:cNvPicPr>
          <p:nvPr/>
        </p:nvPicPr>
        <p:blipFill>
          <a:blip r:embed="rId2"/>
          <a:stretch>
            <a:fillRect/>
          </a:stretch>
        </p:blipFill>
        <p:spPr>
          <a:xfrm>
            <a:off x="1121924" y="2431413"/>
            <a:ext cx="6593528" cy="4130554"/>
          </a:xfrm>
          <a:prstGeom prst="rect">
            <a:avLst/>
          </a:prstGeom>
        </p:spPr>
      </p:pic>
    </p:spTree>
    <p:extLst>
      <p:ext uri="{BB962C8B-B14F-4D97-AF65-F5344CB8AC3E}">
        <p14:creationId xmlns:p14="http://schemas.microsoft.com/office/powerpoint/2010/main" val="14992532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6866" name="Straight Connector 6"/>
          <p:cNvCxnSpPr>
            <a:cxnSpLocks noChangeShapeType="1"/>
          </p:cNvCxnSpPr>
          <p:nvPr/>
        </p:nvCxnSpPr>
        <p:spPr bwMode="auto">
          <a:xfrm>
            <a:off x="533400" y="771525"/>
            <a:ext cx="8229600" cy="0"/>
          </a:xfrm>
          <a:prstGeom prst="line">
            <a:avLst/>
          </a:prstGeom>
          <a:noFill/>
          <a:ln w="38100" cmpd="thickThin" algn="ctr">
            <a:solidFill>
              <a:srgbClr val="00B050"/>
            </a:solidFill>
            <a:round/>
            <a:headEnd/>
            <a:tailEnd/>
          </a:ln>
          <a:extLst>
            <a:ext uri="{909E8E84-426E-40DD-AFC4-6F175D3DCCD1}">
              <a14:hiddenFill xmlns:a14="http://schemas.microsoft.com/office/drawing/2010/main">
                <a:noFill/>
              </a14:hiddenFill>
            </a:ext>
          </a:extLst>
        </p:spPr>
      </p:cxnSp>
      <p:sp>
        <p:nvSpPr>
          <p:cNvPr id="36867" name="Rectangle 2"/>
          <p:cNvSpPr>
            <a:spLocks noGrp="1" noChangeArrowheads="1"/>
          </p:cNvSpPr>
          <p:nvPr>
            <p:ph type="subTitle" idx="1"/>
          </p:nvPr>
        </p:nvSpPr>
        <p:spPr>
          <a:xfrm>
            <a:off x="914400" y="1143000"/>
            <a:ext cx="7467600" cy="5410200"/>
          </a:xfrm>
        </p:spPr>
        <p:txBody>
          <a:bodyPr/>
          <a:lstStyle/>
          <a:p>
            <a:pPr algn="just" eaLnBrk="1" hangingPunct="1">
              <a:lnSpc>
                <a:spcPct val="170000"/>
              </a:lnSpc>
            </a:pPr>
            <a:endParaRPr lang="en-US" sz="1600" smtClean="0"/>
          </a:p>
        </p:txBody>
      </p:sp>
      <p:sp>
        <p:nvSpPr>
          <p:cNvPr id="36868" name="Text Box 4"/>
          <p:cNvSpPr txBox="1">
            <a:spLocks noChangeArrowheads="1"/>
          </p:cNvSpPr>
          <p:nvPr/>
        </p:nvSpPr>
        <p:spPr bwMode="auto">
          <a:xfrm>
            <a:off x="1981200" y="381000"/>
            <a:ext cx="55626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sz="2000" b="1">
                <a:solidFill>
                  <a:srgbClr val="CC3300"/>
                </a:solidFill>
              </a:rPr>
              <a:t>Theoretical Head Developed by an Impeller</a:t>
            </a:r>
          </a:p>
        </p:txBody>
      </p:sp>
      <p:sp>
        <p:nvSpPr>
          <p:cNvPr id="36869" name="Text Box 4"/>
          <p:cNvSpPr txBox="1">
            <a:spLocks noChangeArrowheads="1"/>
          </p:cNvSpPr>
          <p:nvPr/>
        </p:nvSpPr>
        <p:spPr bwMode="auto">
          <a:xfrm>
            <a:off x="2133600" y="742950"/>
            <a:ext cx="52578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b="1">
                <a:solidFill>
                  <a:srgbClr val="00B050"/>
                </a:solidFill>
              </a:rPr>
              <a:t>Leakage and Recirculation Losses</a:t>
            </a:r>
          </a:p>
        </p:txBody>
      </p:sp>
      <p:grpSp>
        <p:nvGrpSpPr>
          <p:cNvPr id="36870" name="Group 8"/>
          <p:cNvGrpSpPr>
            <a:grpSpLocks/>
          </p:cNvGrpSpPr>
          <p:nvPr/>
        </p:nvGrpSpPr>
        <p:grpSpPr bwMode="auto">
          <a:xfrm>
            <a:off x="1673225" y="1981200"/>
            <a:ext cx="5592763" cy="3584575"/>
            <a:chOff x="1673422" y="1981200"/>
            <a:chExt cx="5592791" cy="3584377"/>
          </a:xfrm>
        </p:grpSpPr>
        <p:cxnSp>
          <p:nvCxnSpPr>
            <p:cNvPr id="36871" name="Straight Arrow Connector 2"/>
            <p:cNvCxnSpPr>
              <a:cxnSpLocks noChangeShapeType="1"/>
            </p:cNvCxnSpPr>
            <p:nvPr/>
          </p:nvCxnSpPr>
          <p:spPr bwMode="auto">
            <a:xfrm>
              <a:off x="2057400" y="5181600"/>
              <a:ext cx="4800600" cy="0"/>
            </a:xfrm>
            <a:prstGeom prst="straightConnector1">
              <a:avLst/>
            </a:prstGeom>
            <a:noFill/>
            <a:ln w="19050" algn="ctr">
              <a:solidFill>
                <a:schemeClr val="tx1"/>
              </a:solidFill>
              <a:round/>
              <a:headEnd/>
              <a:tailEnd type="arrow" w="med" len="med"/>
            </a:ln>
          </p:spPr>
        </p:cxnSp>
        <p:cxnSp>
          <p:nvCxnSpPr>
            <p:cNvPr id="36872" name="Straight Arrow Connector 7"/>
            <p:cNvCxnSpPr>
              <a:cxnSpLocks noChangeShapeType="1"/>
            </p:cNvCxnSpPr>
            <p:nvPr/>
          </p:nvCxnSpPr>
          <p:spPr bwMode="auto">
            <a:xfrm flipV="1">
              <a:off x="2057400" y="1981200"/>
              <a:ext cx="0" cy="3200400"/>
            </a:xfrm>
            <a:prstGeom prst="straightConnector1">
              <a:avLst/>
            </a:prstGeom>
            <a:noFill/>
            <a:ln w="19050" algn="ctr">
              <a:solidFill>
                <a:schemeClr val="tx1"/>
              </a:solidFill>
              <a:round/>
              <a:headEnd/>
              <a:tailEnd type="arrow" w="med" len="med"/>
            </a:ln>
          </p:spPr>
        </p:cxnSp>
        <p:cxnSp>
          <p:nvCxnSpPr>
            <p:cNvPr id="36873" name="Straight Connector 6"/>
            <p:cNvCxnSpPr>
              <a:cxnSpLocks noChangeShapeType="1"/>
            </p:cNvCxnSpPr>
            <p:nvPr/>
          </p:nvCxnSpPr>
          <p:spPr bwMode="auto">
            <a:xfrm>
              <a:off x="2057400" y="2362200"/>
              <a:ext cx="4191000" cy="2819400"/>
            </a:xfrm>
            <a:prstGeom prst="line">
              <a:avLst/>
            </a:prstGeom>
            <a:noFill/>
            <a:ln w="19050" algn="ctr">
              <a:solidFill>
                <a:srgbClr val="FF3300"/>
              </a:solidFill>
              <a:round/>
              <a:headEnd/>
              <a:tailEnd/>
            </a:ln>
          </p:spPr>
        </p:cxnSp>
        <p:cxnSp>
          <p:nvCxnSpPr>
            <p:cNvPr id="36874" name="Straight Arrow Connector 10"/>
            <p:cNvCxnSpPr>
              <a:cxnSpLocks noChangeShapeType="1"/>
            </p:cNvCxnSpPr>
            <p:nvPr/>
          </p:nvCxnSpPr>
          <p:spPr bwMode="auto">
            <a:xfrm flipH="1">
              <a:off x="3581400" y="2971800"/>
              <a:ext cx="364671" cy="381000"/>
            </a:xfrm>
            <a:prstGeom prst="straightConnector1">
              <a:avLst/>
            </a:prstGeom>
            <a:noFill/>
            <a:ln w="9525" algn="ctr">
              <a:solidFill>
                <a:srgbClr val="FF3300"/>
              </a:solidFill>
              <a:round/>
              <a:headEnd/>
              <a:tailEnd type="arrow" w="med" len="med"/>
            </a:ln>
          </p:spPr>
        </p:cxnSp>
        <p:sp>
          <p:nvSpPr>
            <p:cNvPr id="36875" name="TextBox 11"/>
            <p:cNvSpPr txBox="1">
              <a:spLocks noChangeArrowheads="1"/>
            </p:cNvSpPr>
            <p:nvPr/>
          </p:nvSpPr>
          <p:spPr bwMode="auto">
            <a:xfrm>
              <a:off x="3810000" y="2816423"/>
              <a:ext cx="274320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l" eaLnBrk="1" hangingPunct="1"/>
              <a:r>
                <a:rPr lang="en-US" sz="1400">
                  <a:solidFill>
                    <a:srgbClr val="FF3300"/>
                  </a:solidFill>
                </a:rPr>
                <a:t>Theoretical head (Euler head)</a:t>
              </a:r>
            </a:p>
          </p:txBody>
        </p:sp>
        <p:cxnSp>
          <p:nvCxnSpPr>
            <p:cNvPr id="17" name="Straight Arrow Connector 16"/>
            <p:cNvCxnSpPr/>
            <p:nvPr/>
          </p:nvCxnSpPr>
          <p:spPr bwMode="auto">
            <a:xfrm flipH="1">
              <a:off x="4234073" y="3787675"/>
              <a:ext cx="365127" cy="380979"/>
            </a:xfrm>
            <a:prstGeom prst="straightConnector1">
              <a:avLst/>
            </a:prstGeom>
            <a:solidFill>
              <a:schemeClr val="accent1"/>
            </a:solidFill>
            <a:ln w="9525" cap="flat" cmpd="sng" algn="ctr">
              <a:solidFill>
                <a:schemeClr val="accent2">
                  <a:lumMod val="60000"/>
                  <a:lumOff val="40000"/>
                </a:schemeClr>
              </a:solidFill>
              <a:prstDash val="solid"/>
              <a:round/>
              <a:headEnd type="none" w="med" len="med"/>
              <a:tailEnd type="arrow"/>
            </a:ln>
            <a:effectLst/>
          </p:spPr>
        </p:cxnSp>
        <p:sp>
          <p:nvSpPr>
            <p:cNvPr id="18" name="TextBox 17"/>
            <p:cNvSpPr txBox="1"/>
            <p:nvPr/>
          </p:nvSpPr>
          <p:spPr>
            <a:xfrm>
              <a:off x="4522999" y="3578137"/>
              <a:ext cx="2743214" cy="307958"/>
            </a:xfrm>
            <a:prstGeom prst="rect">
              <a:avLst/>
            </a:prstGeom>
            <a:noFill/>
          </p:spPr>
          <p:txBody>
            <a:bodyPr>
              <a:spAutoFit/>
            </a:bodyPr>
            <a:lstStyle/>
            <a:p>
              <a:pPr algn="l">
                <a:defRPr/>
              </a:pPr>
              <a:r>
                <a:rPr lang="en-US" sz="1400" dirty="0">
                  <a:solidFill>
                    <a:schemeClr val="accent2">
                      <a:lumMod val="60000"/>
                      <a:lumOff val="40000"/>
                    </a:schemeClr>
                  </a:solidFill>
                  <a:latin typeface="Arial" charset="0"/>
                  <a:cs typeface="Arial" charset="0"/>
                </a:rPr>
                <a:t>Leakage/Recirculation losses</a:t>
              </a:r>
            </a:p>
          </p:txBody>
        </p:sp>
        <p:sp>
          <p:nvSpPr>
            <p:cNvPr id="36878" name="TextBox 18"/>
            <p:cNvSpPr txBox="1">
              <a:spLocks noChangeArrowheads="1"/>
            </p:cNvSpPr>
            <p:nvPr/>
          </p:nvSpPr>
          <p:spPr bwMode="auto">
            <a:xfrm>
              <a:off x="3086100" y="5257800"/>
              <a:ext cx="274320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sz="1400"/>
                <a:t>Flow rate, Q</a:t>
              </a:r>
            </a:p>
          </p:txBody>
        </p:sp>
        <p:sp>
          <p:nvSpPr>
            <p:cNvPr id="36879" name="TextBox 19"/>
            <p:cNvSpPr txBox="1">
              <a:spLocks noChangeArrowheads="1"/>
            </p:cNvSpPr>
            <p:nvPr/>
          </p:nvSpPr>
          <p:spPr bwMode="auto">
            <a:xfrm rot="-5400000">
              <a:off x="455711" y="3503711"/>
              <a:ext cx="274320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sz="1400"/>
                <a:t>Head, H</a:t>
              </a:r>
            </a:p>
          </p:txBody>
        </p:sp>
        <p:sp>
          <p:nvSpPr>
            <p:cNvPr id="6" name="Freeform 5"/>
            <p:cNvSpPr/>
            <p:nvPr/>
          </p:nvSpPr>
          <p:spPr bwMode="auto">
            <a:xfrm>
              <a:off x="2057599" y="2873326"/>
              <a:ext cx="3101991" cy="2308098"/>
            </a:xfrm>
            <a:custGeom>
              <a:avLst/>
              <a:gdLst>
                <a:gd name="connsiteX0" fmla="*/ 0 w 3102429"/>
                <a:gd name="connsiteY0" fmla="*/ 0 h 2307771"/>
                <a:gd name="connsiteX1" fmla="*/ 740229 w 3102429"/>
                <a:gd name="connsiteY1" fmla="*/ 337457 h 2307771"/>
                <a:gd name="connsiteX2" fmla="*/ 1589314 w 3102429"/>
                <a:gd name="connsiteY2" fmla="*/ 859971 h 2307771"/>
                <a:gd name="connsiteX3" fmla="*/ 2079171 w 3102429"/>
                <a:gd name="connsiteY3" fmla="*/ 1230085 h 2307771"/>
                <a:gd name="connsiteX4" fmla="*/ 2710543 w 3102429"/>
                <a:gd name="connsiteY4" fmla="*/ 1872342 h 2307771"/>
                <a:gd name="connsiteX5" fmla="*/ 3102429 w 3102429"/>
                <a:gd name="connsiteY5" fmla="*/ 2307771 h 2307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02429" h="2307771">
                  <a:moveTo>
                    <a:pt x="0" y="0"/>
                  </a:moveTo>
                  <a:cubicBezTo>
                    <a:pt x="237671" y="97064"/>
                    <a:pt x="475343" y="194129"/>
                    <a:pt x="740229" y="337457"/>
                  </a:cubicBezTo>
                  <a:cubicBezTo>
                    <a:pt x="1005115" y="480785"/>
                    <a:pt x="1366157" y="711200"/>
                    <a:pt x="1589314" y="859971"/>
                  </a:cubicBezTo>
                  <a:cubicBezTo>
                    <a:pt x="1812471" y="1008742"/>
                    <a:pt x="1892300" y="1061357"/>
                    <a:pt x="2079171" y="1230085"/>
                  </a:cubicBezTo>
                  <a:cubicBezTo>
                    <a:pt x="2266042" y="1398813"/>
                    <a:pt x="2540000" y="1692728"/>
                    <a:pt x="2710543" y="1872342"/>
                  </a:cubicBezTo>
                  <a:cubicBezTo>
                    <a:pt x="2881086" y="2051956"/>
                    <a:pt x="2991757" y="2179863"/>
                    <a:pt x="3102429" y="2307771"/>
                  </a:cubicBezTo>
                </a:path>
              </a:pathLst>
            </a:custGeom>
            <a:noFill/>
            <a:ln w="19050" cap="flat" cmpd="sng" algn="ctr">
              <a:solidFill>
                <a:schemeClr val="accent2">
                  <a:lumMod val="60000"/>
                  <a:lumOff val="40000"/>
                </a:schemeClr>
              </a:solidFill>
              <a:prstDash val="solid"/>
              <a:round/>
              <a:headEnd type="none" w="med" len="med"/>
              <a:tailEnd type="none" w="med" len="med"/>
            </a:ln>
            <a:effectLst/>
          </p:spPr>
          <p:txBody>
            <a:bodyPr/>
            <a:lstStyle/>
            <a:p>
              <a:pPr>
                <a:defRPr/>
              </a:pPr>
              <a:endParaRPr lang="en-US">
                <a:latin typeface="Arial" charset="0"/>
                <a:cs typeface="Arial" charset="0"/>
              </a:endParaRPr>
            </a:p>
          </p:txBody>
        </p:sp>
      </p:grpSp>
    </p:spTree>
    <p:extLst>
      <p:ext uri="{BB962C8B-B14F-4D97-AF65-F5344CB8AC3E}">
        <p14:creationId xmlns:p14="http://schemas.microsoft.com/office/powerpoint/2010/main" val="154616265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7890" name="Straight Connector 6"/>
          <p:cNvCxnSpPr>
            <a:cxnSpLocks noChangeShapeType="1"/>
          </p:cNvCxnSpPr>
          <p:nvPr/>
        </p:nvCxnSpPr>
        <p:spPr bwMode="auto">
          <a:xfrm>
            <a:off x="533400" y="771525"/>
            <a:ext cx="8229600" cy="0"/>
          </a:xfrm>
          <a:prstGeom prst="line">
            <a:avLst/>
          </a:prstGeom>
          <a:noFill/>
          <a:ln w="38100" cmpd="thickThin" algn="ctr">
            <a:solidFill>
              <a:srgbClr val="00B050"/>
            </a:solidFill>
            <a:round/>
            <a:headEnd/>
            <a:tailEnd/>
          </a:ln>
          <a:extLst>
            <a:ext uri="{909E8E84-426E-40DD-AFC4-6F175D3DCCD1}">
              <a14:hiddenFill xmlns:a14="http://schemas.microsoft.com/office/drawing/2010/main">
                <a:noFill/>
              </a14:hiddenFill>
            </a:ext>
          </a:extLst>
        </p:spPr>
      </p:cxnSp>
      <p:sp>
        <p:nvSpPr>
          <p:cNvPr id="37891" name="Text Box 4"/>
          <p:cNvSpPr txBox="1">
            <a:spLocks noChangeArrowheads="1"/>
          </p:cNvSpPr>
          <p:nvPr/>
        </p:nvSpPr>
        <p:spPr bwMode="auto">
          <a:xfrm>
            <a:off x="2133600" y="742950"/>
            <a:ext cx="52578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b="1">
                <a:solidFill>
                  <a:srgbClr val="00B050"/>
                </a:solidFill>
              </a:rPr>
              <a:t>Hydraulic Losses</a:t>
            </a:r>
          </a:p>
        </p:txBody>
      </p:sp>
      <p:sp>
        <p:nvSpPr>
          <p:cNvPr id="37892" name="Rectangle 2"/>
          <p:cNvSpPr>
            <a:spLocks noGrp="1" noChangeArrowheads="1"/>
          </p:cNvSpPr>
          <p:nvPr>
            <p:ph type="subTitle" idx="1"/>
          </p:nvPr>
        </p:nvSpPr>
        <p:spPr>
          <a:xfrm>
            <a:off x="914400" y="1143000"/>
            <a:ext cx="7467600" cy="5410200"/>
          </a:xfrm>
        </p:spPr>
        <p:txBody>
          <a:bodyPr/>
          <a:lstStyle/>
          <a:p>
            <a:pPr algn="just">
              <a:lnSpc>
                <a:spcPct val="150000"/>
              </a:lnSpc>
              <a:spcBef>
                <a:spcPts val="600"/>
              </a:spcBef>
              <a:spcAft>
                <a:spcPts val="600"/>
              </a:spcAft>
            </a:pPr>
            <a:r>
              <a:rPr lang="en-US" sz="1600" smtClean="0"/>
              <a:t>Pumps are designed trying to achieve a no pre-rotation condition close to the best efficiency point, since this condition minimize shock-losses. In other words, shock losses increase as we move away from the BEP.</a:t>
            </a:r>
          </a:p>
        </p:txBody>
      </p:sp>
      <p:sp>
        <p:nvSpPr>
          <p:cNvPr id="37893" name="Text Box 4"/>
          <p:cNvSpPr txBox="1">
            <a:spLocks noChangeArrowheads="1"/>
          </p:cNvSpPr>
          <p:nvPr/>
        </p:nvSpPr>
        <p:spPr bwMode="auto">
          <a:xfrm>
            <a:off x="1981200" y="381000"/>
            <a:ext cx="55626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sz="2000" b="1">
                <a:solidFill>
                  <a:srgbClr val="CC3300"/>
                </a:solidFill>
              </a:rPr>
              <a:t>Theoretical Head Developed by an Impeller</a:t>
            </a:r>
          </a:p>
        </p:txBody>
      </p:sp>
      <p:pic>
        <p:nvPicPr>
          <p:cNvPr id="37894"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57263" y="2586038"/>
            <a:ext cx="7424737" cy="2824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9541547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8914" name="Straight Connector 6"/>
          <p:cNvCxnSpPr>
            <a:cxnSpLocks noChangeShapeType="1"/>
          </p:cNvCxnSpPr>
          <p:nvPr/>
        </p:nvCxnSpPr>
        <p:spPr bwMode="auto">
          <a:xfrm>
            <a:off x="533400" y="771525"/>
            <a:ext cx="8229600" cy="0"/>
          </a:xfrm>
          <a:prstGeom prst="line">
            <a:avLst/>
          </a:prstGeom>
          <a:noFill/>
          <a:ln w="38100" cmpd="thickThin" algn="ctr">
            <a:solidFill>
              <a:srgbClr val="00B050"/>
            </a:solidFill>
            <a:round/>
            <a:headEnd/>
            <a:tailEnd/>
          </a:ln>
          <a:extLst>
            <a:ext uri="{909E8E84-426E-40DD-AFC4-6F175D3DCCD1}">
              <a14:hiddenFill xmlns:a14="http://schemas.microsoft.com/office/drawing/2010/main">
                <a:noFill/>
              </a14:hiddenFill>
            </a:ext>
          </a:extLst>
        </p:spPr>
      </p:cxnSp>
      <p:sp>
        <p:nvSpPr>
          <p:cNvPr id="38915" name="Text Box 4"/>
          <p:cNvSpPr txBox="1">
            <a:spLocks noChangeArrowheads="1"/>
          </p:cNvSpPr>
          <p:nvPr/>
        </p:nvSpPr>
        <p:spPr bwMode="auto">
          <a:xfrm>
            <a:off x="2133600" y="742950"/>
            <a:ext cx="52578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b="1">
                <a:solidFill>
                  <a:srgbClr val="00B050"/>
                </a:solidFill>
              </a:rPr>
              <a:t>Hydraulic Losses</a:t>
            </a:r>
          </a:p>
        </p:txBody>
      </p:sp>
      <p:sp>
        <p:nvSpPr>
          <p:cNvPr id="38916" name="Rectangle 2"/>
          <p:cNvSpPr>
            <a:spLocks noGrp="1" noChangeArrowheads="1"/>
          </p:cNvSpPr>
          <p:nvPr>
            <p:ph type="subTitle" idx="1"/>
          </p:nvPr>
        </p:nvSpPr>
        <p:spPr>
          <a:xfrm>
            <a:off x="914400" y="1143000"/>
            <a:ext cx="7467600" cy="5410200"/>
          </a:xfrm>
        </p:spPr>
        <p:txBody>
          <a:bodyPr/>
          <a:lstStyle/>
          <a:p>
            <a:pPr algn="just">
              <a:lnSpc>
                <a:spcPct val="150000"/>
              </a:lnSpc>
              <a:spcBef>
                <a:spcPts val="600"/>
              </a:spcBef>
              <a:spcAft>
                <a:spcPts val="600"/>
              </a:spcAft>
            </a:pPr>
            <a:r>
              <a:rPr lang="en-US" sz="1600" smtClean="0"/>
              <a:t>Other losses including friction, mixing, change in direction of fluid, separation, etc. also contribute significantly to the total losses due to hydraulic.</a:t>
            </a:r>
          </a:p>
          <a:p>
            <a:pPr algn="just">
              <a:lnSpc>
                <a:spcPct val="150000"/>
              </a:lnSpc>
              <a:spcBef>
                <a:spcPts val="600"/>
              </a:spcBef>
              <a:spcAft>
                <a:spcPts val="600"/>
              </a:spcAft>
            </a:pPr>
            <a:endParaRPr lang="en-US" sz="1600" smtClean="0"/>
          </a:p>
        </p:txBody>
      </p:sp>
      <p:sp>
        <p:nvSpPr>
          <p:cNvPr id="38917" name="Text Box 4"/>
          <p:cNvSpPr txBox="1">
            <a:spLocks noChangeArrowheads="1"/>
          </p:cNvSpPr>
          <p:nvPr/>
        </p:nvSpPr>
        <p:spPr bwMode="auto">
          <a:xfrm>
            <a:off x="1981200" y="381000"/>
            <a:ext cx="55626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sz="2000" b="1">
                <a:solidFill>
                  <a:srgbClr val="CC3300"/>
                </a:solidFill>
              </a:rPr>
              <a:t>Theoretical Head Developed by an Impeller</a:t>
            </a:r>
          </a:p>
        </p:txBody>
      </p:sp>
      <p:grpSp>
        <p:nvGrpSpPr>
          <p:cNvPr id="38918" name="Group 6"/>
          <p:cNvGrpSpPr>
            <a:grpSpLocks/>
          </p:cNvGrpSpPr>
          <p:nvPr/>
        </p:nvGrpSpPr>
        <p:grpSpPr bwMode="auto">
          <a:xfrm>
            <a:off x="1673225" y="2286000"/>
            <a:ext cx="5592763" cy="3584575"/>
            <a:chOff x="1673422" y="1981200"/>
            <a:chExt cx="5592791" cy="3584377"/>
          </a:xfrm>
        </p:grpSpPr>
        <p:cxnSp>
          <p:nvCxnSpPr>
            <p:cNvPr id="38919" name="Straight Arrow Connector 7"/>
            <p:cNvCxnSpPr>
              <a:cxnSpLocks noChangeShapeType="1"/>
            </p:cNvCxnSpPr>
            <p:nvPr/>
          </p:nvCxnSpPr>
          <p:spPr bwMode="auto">
            <a:xfrm>
              <a:off x="2057400" y="5181600"/>
              <a:ext cx="4800600" cy="0"/>
            </a:xfrm>
            <a:prstGeom prst="straightConnector1">
              <a:avLst/>
            </a:prstGeom>
            <a:noFill/>
            <a:ln w="19050" algn="ctr">
              <a:solidFill>
                <a:schemeClr val="tx1"/>
              </a:solidFill>
              <a:round/>
              <a:headEnd/>
              <a:tailEnd type="arrow" w="med" len="med"/>
            </a:ln>
          </p:spPr>
        </p:cxnSp>
        <p:cxnSp>
          <p:nvCxnSpPr>
            <p:cNvPr id="38920" name="Straight Arrow Connector 8"/>
            <p:cNvCxnSpPr>
              <a:cxnSpLocks noChangeShapeType="1"/>
            </p:cNvCxnSpPr>
            <p:nvPr/>
          </p:nvCxnSpPr>
          <p:spPr bwMode="auto">
            <a:xfrm flipV="1">
              <a:off x="2057400" y="1981200"/>
              <a:ext cx="0" cy="3200400"/>
            </a:xfrm>
            <a:prstGeom prst="straightConnector1">
              <a:avLst/>
            </a:prstGeom>
            <a:noFill/>
            <a:ln w="19050" algn="ctr">
              <a:solidFill>
                <a:schemeClr val="tx1"/>
              </a:solidFill>
              <a:round/>
              <a:headEnd/>
              <a:tailEnd type="arrow" w="med" len="med"/>
            </a:ln>
          </p:spPr>
        </p:cxnSp>
        <p:cxnSp>
          <p:nvCxnSpPr>
            <p:cNvPr id="38921" name="Straight Connector 9"/>
            <p:cNvCxnSpPr>
              <a:cxnSpLocks noChangeShapeType="1"/>
            </p:cNvCxnSpPr>
            <p:nvPr/>
          </p:nvCxnSpPr>
          <p:spPr bwMode="auto">
            <a:xfrm>
              <a:off x="2057400" y="2362200"/>
              <a:ext cx="4191000" cy="2819400"/>
            </a:xfrm>
            <a:prstGeom prst="line">
              <a:avLst/>
            </a:prstGeom>
            <a:noFill/>
            <a:ln w="19050" algn="ctr">
              <a:solidFill>
                <a:srgbClr val="FF3300"/>
              </a:solidFill>
              <a:round/>
              <a:headEnd/>
              <a:tailEnd/>
            </a:ln>
          </p:spPr>
        </p:cxnSp>
        <p:cxnSp>
          <p:nvCxnSpPr>
            <p:cNvPr id="38922" name="Straight Arrow Connector 10"/>
            <p:cNvCxnSpPr>
              <a:cxnSpLocks noChangeShapeType="1"/>
            </p:cNvCxnSpPr>
            <p:nvPr/>
          </p:nvCxnSpPr>
          <p:spPr bwMode="auto">
            <a:xfrm flipH="1">
              <a:off x="3581400" y="2971800"/>
              <a:ext cx="364671" cy="381000"/>
            </a:xfrm>
            <a:prstGeom prst="straightConnector1">
              <a:avLst/>
            </a:prstGeom>
            <a:noFill/>
            <a:ln w="9525" algn="ctr">
              <a:solidFill>
                <a:srgbClr val="FF3300"/>
              </a:solidFill>
              <a:round/>
              <a:headEnd/>
              <a:tailEnd type="arrow" w="med" len="med"/>
            </a:ln>
          </p:spPr>
        </p:cxnSp>
        <p:sp>
          <p:nvSpPr>
            <p:cNvPr id="38923" name="TextBox 11"/>
            <p:cNvSpPr txBox="1">
              <a:spLocks noChangeArrowheads="1"/>
            </p:cNvSpPr>
            <p:nvPr/>
          </p:nvSpPr>
          <p:spPr bwMode="auto">
            <a:xfrm>
              <a:off x="3810000" y="2816423"/>
              <a:ext cx="274320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l" eaLnBrk="1" hangingPunct="1"/>
              <a:r>
                <a:rPr lang="en-US" sz="1400">
                  <a:solidFill>
                    <a:srgbClr val="FF3300"/>
                  </a:solidFill>
                </a:rPr>
                <a:t>Theoretical head (Euler head)</a:t>
              </a:r>
            </a:p>
          </p:txBody>
        </p:sp>
        <p:cxnSp>
          <p:nvCxnSpPr>
            <p:cNvPr id="38924" name="Straight Arrow Connector 12"/>
            <p:cNvCxnSpPr>
              <a:cxnSpLocks noChangeShapeType="1"/>
            </p:cNvCxnSpPr>
            <p:nvPr/>
          </p:nvCxnSpPr>
          <p:spPr bwMode="auto">
            <a:xfrm flipH="1">
              <a:off x="4234542" y="3712030"/>
              <a:ext cx="364671" cy="381000"/>
            </a:xfrm>
            <a:prstGeom prst="straightConnector1">
              <a:avLst/>
            </a:prstGeom>
            <a:noFill/>
            <a:ln w="9525" algn="ctr">
              <a:solidFill>
                <a:srgbClr val="00B050"/>
              </a:solidFill>
              <a:round/>
              <a:headEnd/>
              <a:tailEnd type="arrow" w="med" len="med"/>
            </a:ln>
          </p:spPr>
        </p:cxnSp>
        <p:sp>
          <p:nvSpPr>
            <p:cNvPr id="38925" name="TextBox 13"/>
            <p:cNvSpPr txBox="1">
              <a:spLocks noChangeArrowheads="1"/>
            </p:cNvSpPr>
            <p:nvPr/>
          </p:nvSpPr>
          <p:spPr bwMode="auto">
            <a:xfrm>
              <a:off x="4523013" y="3578423"/>
              <a:ext cx="274320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l" eaLnBrk="1" hangingPunct="1"/>
              <a:r>
                <a:rPr lang="en-US" sz="1400">
                  <a:solidFill>
                    <a:srgbClr val="00B050"/>
                  </a:solidFill>
                </a:rPr>
                <a:t>Hydraulic losses</a:t>
              </a:r>
            </a:p>
          </p:txBody>
        </p:sp>
        <p:sp>
          <p:nvSpPr>
            <p:cNvPr id="38926" name="TextBox 14"/>
            <p:cNvSpPr txBox="1">
              <a:spLocks noChangeArrowheads="1"/>
            </p:cNvSpPr>
            <p:nvPr/>
          </p:nvSpPr>
          <p:spPr bwMode="auto">
            <a:xfrm>
              <a:off x="3086100" y="5257800"/>
              <a:ext cx="274320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sz="1400"/>
                <a:t>Flow rate, Q</a:t>
              </a:r>
            </a:p>
          </p:txBody>
        </p:sp>
        <p:sp>
          <p:nvSpPr>
            <p:cNvPr id="38927" name="TextBox 15"/>
            <p:cNvSpPr txBox="1">
              <a:spLocks noChangeArrowheads="1"/>
            </p:cNvSpPr>
            <p:nvPr/>
          </p:nvSpPr>
          <p:spPr bwMode="auto">
            <a:xfrm rot="-5400000">
              <a:off x="455711" y="3503711"/>
              <a:ext cx="274320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sz="1400"/>
                <a:t>Head, H</a:t>
              </a:r>
            </a:p>
          </p:txBody>
        </p:sp>
        <p:sp>
          <p:nvSpPr>
            <p:cNvPr id="38928" name="Freeform 16"/>
            <p:cNvSpPr>
              <a:spLocks/>
            </p:cNvSpPr>
            <p:nvPr/>
          </p:nvSpPr>
          <p:spPr bwMode="auto">
            <a:xfrm>
              <a:off x="2046514" y="3037114"/>
              <a:ext cx="3167743" cy="2133600"/>
            </a:xfrm>
            <a:custGeom>
              <a:avLst/>
              <a:gdLst>
                <a:gd name="T0" fmla="*/ 0 w 3167743"/>
                <a:gd name="T1" fmla="*/ 0 h 2133600"/>
                <a:gd name="T2" fmla="*/ 478972 w 3167743"/>
                <a:gd name="T3" fmla="*/ 10886 h 2133600"/>
                <a:gd name="T4" fmla="*/ 979715 w 3167743"/>
                <a:gd name="T5" fmla="*/ 119743 h 2133600"/>
                <a:gd name="T6" fmla="*/ 1349829 w 3167743"/>
                <a:gd name="T7" fmla="*/ 326572 h 2133600"/>
                <a:gd name="T8" fmla="*/ 1807029 w 3167743"/>
                <a:gd name="T9" fmla="*/ 685800 h 2133600"/>
                <a:gd name="T10" fmla="*/ 3167743 w 3167743"/>
                <a:gd name="T11" fmla="*/ 2133600 h 21336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167743" h="2133600">
                  <a:moveTo>
                    <a:pt x="0" y="0"/>
                  </a:moveTo>
                  <a:lnTo>
                    <a:pt x="478972" y="10886"/>
                  </a:lnTo>
                  <a:cubicBezTo>
                    <a:pt x="642258" y="30843"/>
                    <a:pt x="834572" y="67129"/>
                    <a:pt x="979715" y="119743"/>
                  </a:cubicBezTo>
                  <a:cubicBezTo>
                    <a:pt x="1124858" y="172357"/>
                    <a:pt x="1211943" y="232229"/>
                    <a:pt x="1349829" y="326572"/>
                  </a:cubicBezTo>
                  <a:cubicBezTo>
                    <a:pt x="1487715" y="420915"/>
                    <a:pt x="1504043" y="384629"/>
                    <a:pt x="1807029" y="685800"/>
                  </a:cubicBezTo>
                  <a:cubicBezTo>
                    <a:pt x="2110015" y="986971"/>
                    <a:pt x="2638879" y="1560285"/>
                    <a:pt x="3167743" y="2133600"/>
                  </a:cubicBezTo>
                </a:path>
              </a:pathLst>
            </a:custGeom>
            <a:noFill/>
            <a:ln w="19050" cap="flat" cmpd="sng" algn="ctr">
              <a:solidFill>
                <a:srgbClr val="00B050"/>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en-US"/>
            </a:p>
          </p:txBody>
        </p:sp>
      </p:grpSp>
    </p:spTree>
    <p:extLst>
      <p:ext uri="{BB962C8B-B14F-4D97-AF65-F5344CB8AC3E}">
        <p14:creationId xmlns:p14="http://schemas.microsoft.com/office/powerpoint/2010/main" val="202154309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9938" name="Straight Connector 6"/>
          <p:cNvCxnSpPr>
            <a:cxnSpLocks noChangeShapeType="1"/>
          </p:cNvCxnSpPr>
          <p:nvPr/>
        </p:nvCxnSpPr>
        <p:spPr bwMode="auto">
          <a:xfrm>
            <a:off x="533400" y="771525"/>
            <a:ext cx="8229600" cy="0"/>
          </a:xfrm>
          <a:prstGeom prst="line">
            <a:avLst/>
          </a:prstGeom>
          <a:noFill/>
          <a:ln w="38100" cmpd="thickThin" algn="ctr">
            <a:solidFill>
              <a:srgbClr val="00B050"/>
            </a:solidFill>
            <a:round/>
            <a:headEnd/>
            <a:tailEnd/>
          </a:ln>
          <a:extLst>
            <a:ext uri="{909E8E84-426E-40DD-AFC4-6F175D3DCCD1}">
              <a14:hiddenFill xmlns:a14="http://schemas.microsoft.com/office/drawing/2010/main">
                <a:noFill/>
              </a14:hiddenFill>
            </a:ext>
          </a:extLst>
        </p:spPr>
      </p:cxnSp>
      <p:sp>
        <p:nvSpPr>
          <p:cNvPr id="39939" name="Text Box 4"/>
          <p:cNvSpPr txBox="1">
            <a:spLocks noChangeArrowheads="1"/>
          </p:cNvSpPr>
          <p:nvPr/>
        </p:nvSpPr>
        <p:spPr bwMode="auto">
          <a:xfrm>
            <a:off x="2133600" y="742950"/>
            <a:ext cx="52578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b="1">
                <a:solidFill>
                  <a:srgbClr val="00B050"/>
                </a:solidFill>
              </a:rPr>
              <a:t>Friction Losses</a:t>
            </a:r>
          </a:p>
        </p:txBody>
      </p:sp>
      <p:sp>
        <p:nvSpPr>
          <p:cNvPr id="39940" name="Rectangle 2"/>
          <p:cNvSpPr>
            <a:spLocks noGrp="1" noChangeArrowheads="1"/>
          </p:cNvSpPr>
          <p:nvPr>
            <p:ph type="subTitle" idx="1"/>
          </p:nvPr>
        </p:nvSpPr>
        <p:spPr>
          <a:xfrm>
            <a:off x="914400" y="1143000"/>
            <a:ext cx="7467600" cy="5410200"/>
          </a:xfrm>
        </p:spPr>
        <p:txBody>
          <a:bodyPr/>
          <a:lstStyle/>
          <a:p>
            <a:pPr algn="just" eaLnBrk="1" hangingPunct="1">
              <a:lnSpc>
                <a:spcPct val="170000"/>
              </a:lnSpc>
            </a:pPr>
            <a:r>
              <a:rPr lang="en-US" sz="1600" smtClean="0"/>
              <a:t>Friction losses increases with increasing flowrate and viscosity.</a:t>
            </a:r>
          </a:p>
        </p:txBody>
      </p:sp>
      <p:sp>
        <p:nvSpPr>
          <p:cNvPr id="39941" name="Text Box 4"/>
          <p:cNvSpPr txBox="1">
            <a:spLocks noChangeArrowheads="1"/>
          </p:cNvSpPr>
          <p:nvPr/>
        </p:nvSpPr>
        <p:spPr bwMode="auto">
          <a:xfrm>
            <a:off x="1981200" y="381000"/>
            <a:ext cx="55626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sz="2000" b="1">
                <a:solidFill>
                  <a:srgbClr val="CC3300"/>
                </a:solidFill>
              </a:rPr>
              <a:t>Theoretical Head Developed by an Impeller</a:t>
            </a:r>
          </a:p>
        </p:txBody>
      </p:sp>
      <p:grpSp>
        <p:nvGrpSpPr>
          <p:cNvPr id="39942" name="Group 12"/>
          <p:cNvGrpSpPr>
            <a:grpSpLocks/>
          </p:cNvGrpSpPr>
          <p:nvPr/>
        </p:nvGrpSpPr>
        <p:grpSpPr bwMode="auto">
          <a:xfrm>
            <a:off x="1673225" y="1981200"/>
            <a:ext cx="5794375" cy="3584575"/>
            <a:chOff x="1673422" y="1981200"/>
            <a:chExt cx="5794178" cy="3584377"/>
          </a:xfrm>
        </p:grpSpPr>
        <p:cxnSp>
          <p:nvCxnSpPr>
            <p:cNvPr id="39943" name="Straight Arrow Connector 2"/>
            <p:cNvCxnSpPr>
              <a:cxnSpLocks noChangeShapeType="1"/>
            </p:cNvCxnSpPr>
            <p:nvPr/>
          </p:nvCxnSpPr>
          <p:spPr bwMode="auto">
            <a:xfrm>
              <a:off x="2057400" y="5181600"/>
              <a:ext cx="4800600" cy="0"/>
            </a:xfrm>
            <a:prstGeom prst="straightConnector1">
              <a:avLst/>
            </a:prstGeom>
            <a:noFill/>
            <a:ln w="19050" algn="ctr">
              <a:solidFill>
                <a:schemeClr val="tx1"/>
              </a:solidFill>
              <a:round/>
              <a:headEnd/>
              <a:tailEnd type="arrow" w="med" len="med"/>
            </a:ln>
          </p:spPr>
        </p:cxnSp>
        <p:cxnSp>
          <p:nvCxnSpPr>
            <p:cNvPr id="39944" name="Straight Arrow Connector 7"/>
            <p:cNvCxnSpPr>
              <a:cxnSpLocks noChangeShapeType="1"/>
            </p:cNvCxnSpPr>
            <p:nvPr/>
          </p:nvCxnSpPr>
          <p:spPr bwMode="auto">
            <a:xfrm flipV="1">
              <a:off x="2057400" y="1981200"/>
              <a:ext cx="0" cy="3200400"/>
            </a:xfrm>
            <a:prstGeom prst="straightConnector1">
              <a:avLst/>
            </a:prstGeom>
            <a:noFill/>
            <a:ln w="19050" algn="ctr">
              <a:solidFill>
                <a:schemeClr val="tx1"/>
              </a:solidFill>
              <a:round/>
              <a:headEnd/>
              <a:tailEnd type="arrow" w="med" len="med"/>
            </a:ln>
          </p:spPr>
        </p:cxnSp>
        <p:cxnSp>
          <p:nvCxnSpPr>
            <p:cNvPr id="39945" name="Straight Connector 6"/>
            <p:cNvCxnSpPr>
              <a:cxnSpLocks noChangeShapeType="1"/>
            </p:cNvCxnSpPr>
            <p:nvPr/>
          </p:nvCxnSpPr>
          <p:spPr bwMode="auto">
            <a:xfrm>
              <a:off x="2057400" y="2362200"/>
              <a:ext cx="4191000" cy="2819400"/>
            </a:xfrm>
            <a:prstGeom prst="line">
              <a:avLst/>
            </a:prstGeom>
            <a:noFill/>
            <a:ln w="19050" algn="ctr">
              <a:solidFill>
                <a:srgbClr val="FF3300"/>
              </a:solidFill>
              <a:round/>
              <a:headEnd/>
              <a:tailEnd/>
            </a:ln>
          </p:spPr>
        </p:cxnSp>
        <p:sp>
          <p:nvSpPr>
            <p:cNvPr id="39946" name="Freeform 8"/>
            <p:cNvSpPr>
              <a:spLocks/>
            </p:cNvSpPr>
            <p:nvPr/>
          </p:nvSpPr>
          <p:spPr bwMode="auto">
            <a:xfrm>
              <a:off x="2046514" y="2362200"/>
              <a:ext cx="3799115" cy="2808514"/>
            </a:xfrm>
            <a:custGeom>
              <a:avLst/>
              <a:gdLst>
                <a:gd name="T0" fmla="*/ 0 w 3799115"/>
                <a:gd name="T1" fmla="*/ 0 h 2808514"/>
                <a:gd name="T2" fmla="*/ 1970315 w 3799115"/>
                <a:gd name="T3" fmla="*/ 1436914 h 2808514"/>
                <a:gd name="T4" fmla="*/ 3799115 w 3799115"/>
                <a:gd name="T5" fmla="*/ 2808514 h 2808514"/>
                <a:gd name="T6" fmla="*/ 0 60000 65536"/>
                <a:gd name="T7" fmla="*/ 0 60000 65536"/>
                <a:gd name="T8" fmla="*/ 0 60000 65536"/>
              </a:gdLst>
              <a:ahLst/>
              <a:cxnLst>
                <a:cxn ang="T6">
                  <a:pos x="T0" y="T1"/>
                </a:cxn>
                <a:cxn ang="T7">
                  <a:pos x="T2" y="T3"/>
                </a:cxn>
                <a:cxn ang="T8">
                  <a:pos x="T4" y="T5"/>
                </a:cxn>
              </a:cxnLst>
              <a:rect l="0" t="0" r="r" b="b"/>
              <a:pathLst>
                <a:path w="3799115" h="2808514">
                  <a:moveTo>
                    <a:pt x="0" y="0"/>
                  </a:moveTo>
                  <a:lnTo>
                    <a:pt x="1970315" y="1436914"/>
                  </a:lnTo>
                  <a:cubicBezTo>
                    <a:pt x="2603501" y="1905000"/>
                    <a:pt x="3201308" y="2356757"/>
                    <a:pt x="3799115" y="2808514"/>
                  </a:cubicBezTo>
                </a:path>
              </a:pathLst>
            </a:custGeom>
            <a:noFill/>
            <a:ln w="19050" cap="flat" cmpd="sng" algn="ctr">
              <a:solidFill>
                <a:srgbClr val="0066FF"/>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39947" name="Straight Arrow Connector 10"/>
            <p:cNvCxnSpPr>
              <a:cxnSpLocks noChangeShapeType="1"/>
            </p:cNvCxnSpPr>
            <p:nvPr/>
          </p:nvCxnSpPr>
          <p:spPr bwMode="auto">
            <a:xfrm flipH="1">
              <a:off x="3581400" y="2971800"/>
              <a:ext cx="364671" cy="381000"/>
            </a:xfrm>
            <a:prstGeom prst="straightConnector1">
              <a:avLst/>
            </a:prstGeom>
            <a:noFill/>
            <a:ln w="9525" algn="ctr">
              <a:solidFill>
                <a:srgbClr val="FF3300"/>
              </a:solidFill>
              <a:round/>
              <a:headEnd/>
              <a:tailEnd type="arrow" w="med" len="med"/>
            </a:ln>
          </p:spPr>
        </p:cxnSp>
        <p:sp>
          <p:nvSpPr>
            <p:cNvPr id="39948" name="TextBox 11"/>
            <p:cNvSpPr txBox="1">
              <a:spLocks noChangeArrowheads="1"/>
            </p:cNvSpPr>
            <p:nvPr/>
          </p:nvSpPr>
          <p:spPr bwMode="auto">
            <a:xfrm>
              <a:off x="3810000" y="2816423"/>
              <a:ext cx="274320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l" eaLnBrk="1" hangingPunct="1"/>
              <a:r>
                <a:rPr lang="en-US" sz="1400">
                  <a:solidFill>
                    <a:srgbClr val="FF3300"/>
                  </a:solidFill>
                </a:rPr>
                <a:t>Theoretical head (Euler head)</a:t>
              </a:r>
            </a:p>
          </p:txBody>
        </p:sp>
        <p:cxnSp>
          <p:nvCxnSpPr>
            <p:cNvPr id="39949" name="Straight Arrow Connector 16"/>
            <p:cNvCxnSpPr>
              <a:cxnSpLocks noChangeShapeType="1"/>
            </p:cNvCxnSpPr>
            <p:nvPr/>
          </p:nvCxnSpPr>
          <p:spPr bwMode="auto">
            <a:xfrm flipH="1">
              <a:off x="4435929" y="3712030"/>
              <a:ext cx="364671" cy="381000"/>
            </a:xfrm>
            <a:prstGeom prst="straightConnector1">
              <a:avLst/>
            </a:prstGeom>
            <a:noFill/>
            <a:ln w="9525" algn="ctr">
              <a:solidFill>
                <a:srgbClr val="0066FF"/>
              </a:solidFill>
              <a:round/>
              <a:headEnd/>
              <a:tailEnd type="arrow" w="med" len="med"/>
            </a:ln>
          </p:spPr>
        </p:cxnSp>
        <p:sp>
          <p:nvSpPr>
            <p:cNvPr id="39950" name="TextBox 17"/>
            <p:cNvSpPr txBox="1">
              <a:spLocks noChangeArrowheads="1"/>
            </p:cNvSpPr>
            <p:nvPr/>
          </p:nvSpPr>
          <p:spPr bwMode="auto">
            <a:xfrm>
              <a:off x="4724400" y="3578423"/>
              <a:ext cx="274320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l" eaLnBrk="1" hangingPunct="1"/>
              <a:r>
                <a:rPr lang="en-US" sz="1400">
                  <a:solidFill>
                    <a:srgbClr val="0066FF"/>
                  </a:solidFill>
                </a:rPr>
                <a:t>Friction losses</a:t>
              </a:r>
            </a:p>
          </p:txBody>
        </p:sp>
        <p:sp>
          <p:nvSpPr>
            <p:cNvPr id="39951" name="TextBox 18"/>
            <p:cNvSpPr txBox="1">
              <a:spLocks noChangeArrowheads="1"/>
            </p:cNvSpPr>
            <p:nvPr/>
          </p:nvSpPr>
          <p:spPr bwMode="auto">
            <a:xfrm>
              <a:off x="3086100" y="5257800"/>
              <a:ext cx="274320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sz="1400"/>
                <a:t>Flow rate, Q</a:t>
              </a:r>
            </a:p>
          </p:txBody>
        </p:sp>
        <p:sp>
          <p:nvSpPr>
            <p:cNvPr id="39952" name="TextBox 19"/>
            <p:cNvSpPr txBox="1">
              <a:spLocks noChangeArrowheads="1"/>
            </p:cNvSpPr>
            <p:nvPr/>
          </p:nvSpPr>
          <p:spPr bwMode="auto">
            <a:xfrm rot="-5400000">
              <a:off x="455711" y="3503711"/>
              <a:ext cx="274320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sz="1400"/>
                <a:t>Head, H</a:t>
              </a:r>
            </a:p>
          </p:txBody>
        </p:sp>
      </p:grpSp>
    </p:spTree>
    <p:extLst>
      <p:ext uri="{BB962C8B-B14F-4D97-AF65-F5344CB8AC3E}">
        <p14:creationId xmlns:p14="http://schemas.microsoft.com/office/powerpoint/2010/main" val="224664464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0962" name="Straight Connector 6"/>
          <p:cNvCxnSpPr>
            <a:cxnSpLocks noChangeShapeType="1"/>
          </p:cNvCxnSpPr>
          <p:nvPr/>
        </p:nvCxnSpPr>
        <p:spPr bwMode="auto">
          <a:xfrm>
            <a:off x="533400" y="771525"/>
            <a:ext cx="8229600" cy="0"/>
          </a:xfrm>
          <a:prstGeom prst="line">
            <a:avLst/>
          </a:prstGeom>
          <a:noFill/>
          <a:ln w="38100" cmpd="thickThin" algn="ctr">
            <a:solidFill>
              <a:srgbClr val="00B050"/>
            </a:solidFill>
            <a:round/>
            <a:headEnd/>
            <a:tailEnd/>
          </a:ln>
          <a:extLst>
            <a:ext uri="{909E8E84-426E-40DD-AFC4-6F175D3DCCD1}">
              <a14:hiddenFill xmlns:a14="http://schemas.microsoft.com/office/drawing/2010/main">
                <a:noFill/>
              </a14:hiddenFill>
            </a:ext>
          </a:extLst>
        </p:spPr>
      </p:cxnSp>
      <p:sp>
        <p:nvSpPr>
          <p:cNvPr id="40963" name="Text Box 4"/>
          <p:cNvSpPr txBox="1">
            <a:spLocks noChangeArrowheads="1"/>
          </p:cNvSpPr>
          <p:nvPr/>
        </p:nvSpPr>
        <p:spPr bwMode="auto">
          <a:xfrm>
            <a:off x="2133600" y="742950"/>
            <a:ext cx="52578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b="1">
                <a:solidFill>
                  <a:srgbClr val="00B050"/>
                </a:solidFill>
              </a:rPr>
              <a:t>Mechanical Losses</a:t>
            </a:r>
          </a:p>
        </p:txBody>
      </p:sp>
      <p:sp>
        <p:nvSpPr>
          <p:cNvPr id="40964" name="Rectangle 2"/>
          <p:cNvSpPr>
            <a:spLocks noGrp="1" noChangeArrowheads="1"/>
          </p:cNvSpPr>
          <p:nvPr>
            <p:ph type="subTitle" idx="1"/>
          </p:nvPr>
        </p:nvSpPr>
        <p:spPr>
          <a:xfrm>
            <a:off x="914400" y="1371600"/>
            <a:ext cx="7467600" cy="4724400"/>
          </a:xfrm>
        </p:spPr>
        <p:txBody>
          <a:bodyPr>
            <a:normAutofit/>
          </a:bodyPr>
          <a:lstStyle/>
          <a:p>
            <a:pPr algn="just" eaLnBrk="1" hangingPunct="1">
              <a:lnSpc>
                <a:spcPct val="170000"/>
              </a:lnSpc>
            </a:pPr>
            <a:r>
              <a:rPr lang="en-US" sz="2800" dirty="0" smtClean="0"/>
              <a:t>These losses include disk friction and frictional losses in bearings. The most significant loss is the thrust bearing loss. The mechanical losses do not have any effect on head and capacity of a pump but increase the brake </a:t>
            </a:r>
            <a:r>
              <a:rPr lang="en-US" sz="2800" dirty="0" err="1" smtClean="0"/>
              <a:t>hoursepower</a:t>
            </a:r>
            <a:r>
              <a:rPr lang="en-US" sz="2800" dirty="0" smtClean="0"/>
              <a:t>. </a:t>
            </a:r>
          </a:p>
        </p:txBody>
      </p:sp>
      <p:sp>
        <p:nvSpPr>
          <p:cNvPr id="40965" name="Text Box 4"/>
          <p:cNvSpPr txBox="1">
            <a:spLocks noChangeArrowheads="1"/>
          </p:cNvSpPr>
          <p:nvPr/>
        </p:nvSpPr>
        <p:spPr bwMode="auto">
          <a:xfrm>
            <a:off x="1981200" y="381000"/>
            <a:ext cx="55626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sz="2000" b="1">
                <a:solidFill>
                  <a:srgbClr val="CC3300"/>
                </a:solidFill>
              </a:rPr>
              <a:t>Theoretical Head Developed by an Impeller</a:t>
            </a:r>
          </a:p>
        </p:txBody>
      </p:sp>
    </p:spTree>
    <p:extLst>
      <p:ext uri="{BB962C8B-B14F-4D97-AF65-F5344CB8AC3E}">
        <p14:creationId xmlns:p14="http://schemas.microsoft.com/office/powerpoint/2010/main" val="73243050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1986" name="Straight Connector 6"/>
          <p:cNvCxnSpPr>
            <a:cxnSpLocks noChangeShapeType="1"/>
          </p:cNvCxnSpPr>
          <p:nvPr/>
        </p:nvCxnSpPr>
        <p:spPr bwMode="auto">
          <a:xfrm>
            <a:off x="533400" y="771525"/>
            <a:ext cx="8229600" cy="0"/>
          </a:xfrm>
          <a:prstGeom prst="line">
            <a:avLst/>
          </a:prstGeom>
          <a:noFill/>
          <a:ln w="38100" cmpd="thickThin" algn="ctr">
            <a:solidFill>
              <a:srgbClr val="00B050"/>
            </a:solidFill>
            <a:round/>
            <a:headEnd/>
            <a:tailEnd/>
          </a:ln>
          <a:extLst>
            <a:ext uri="{909E8E84-426E-40DD-AFC4-6F175D3DCCD1}">
              <a14:hiddenFill xmlns:a14="http://schemas.microsoft.com/office/drawing/2010/main">
                <a:noFill/>
              </a14:hiddenFill>
            </a:ext>
          </a:extLst>
        </p:spPr>
      </p:cxnSp>
      <p:sp>
        <p:nvSpPr>
          <p:cNvPr id="41987" name="Text Box 4"/>
          <p:cNvSpPr txBox="1">
            <a:spLocks noChangeArrowheads="1"/>
          </p:cNvSpPr>
          <p:nvPr/>
        </p:nvSpPr>
        <p:spPr bwMode="auto">
          <a:xfrm>
            <a:off x="2133600" y="742950"/>
            <a:ext cx="52578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b="1">
                <a:solidFill>
                  <a:srgbClr val="00B050"/>
                </a:solidFill>
              </a:rPr>
              <a:t>Total Losses</a:t>
            </a:r>
          </a:p>
        </p:txBody>
      </p:sp>
      <p:sp>
        <p:nvSpPr>
          <p:cNvPr id="41988" name="Rectangle 2"/>
          <p:cNvSpPr>
            <a:spLocks noGrp="1" noChangeArrowheads="1"/>
          </p:cNvSpPr>
          <p:nvPr>
            <p:ph type="subTitle" idx="1"/>
          </p:nvPr>
        </p:nvSpPr>
        <p:spPr>
          <a:xfrm>
            <a:off x="914400" y="1143000"/>
            <a:ext cx="7467600" cy="5410200"/>
          </a:xfrm>
        </p:spPr>
        <p:txBody>
          <a:bodyPr/>
          <a:lstStyle/>
          <a:p>
            <a:pPr algn="just" eaLnBrk="1" hangingPunct="1">
              <a:lnSpc>
                <a:spcPct val="170000"/>
              </a:lnSpc>
            </a:pPr>
            <a:endParaRPr lang="en-US" sz="1600" smtClean="0"/>
          </a:p>
        </p:txBody>
      </p:sp>
      <p:sp>
        <p:nvSpPr>
          <p:cNvPr id="41989" name="Text Box 4"/>
          <p:cNvSpPr txBox="1">
            <a:spLocks noChangeArrowheads="1"/>
          </p:cNvSpPr>
          <p:nvPr/>
        </p:nvSpPr>
        <p:spPr bwMode="auto">
          <a:xfrm>
            <a:off x="1981200" y="381000"/>
            <a:ext cx="55626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sz="2000" b="1">
                <a:solidFill>
                  <a:srgbClr val="CC3300"/>
                </a:solidFill>
              </a:rPr>
              <a:t>Theoretical Head Developed by an Impeller</a:t>
            </a:r>
          </a:p>
        </p:txBody>
      </p:sp>
      <p:grpSp>
        <p:nvGrpSpPr>
          <p:cNvPr id="41990" name="Group 25606"/>
          <p:cNvGrpSpPr>
            <a:grpSpLocks/>
          </p:cNvGrpSpPr>
          <p:nvPr/>
        </p:nvGrpSpPr>
        <p:grpSpPr bwMode="auto">
          <a:xfrm>
            <a:off x="1143000" y="1597025"/>
            <a:ext cx="7318375" cy="4194175"/>
            <a:chOff x="1143000" y="1597223"/>
            <a:chExt cx="7318178" cy="4193977"/>
          </a:xfrm>
        </p:grpSpPr>
        <p:cxnSp>
          <p:nvCxnSpPr>
            <p:cNvPr id="41991" name="Straight Arrow Connector 2"/>
            <p:cNvCxnSpPr>
              <a:cxnSpLocks noChangeShapeType="1"/>
            </p:cNvCxnSpPr>
            <p:nvPr/>
          </p:nvCxnSpPr>
          <p:spPr bwMode="auto">
            <a:xfrm>
              <a:off x="1526978" y="5407223"/>
              <a:ext cx="5943600" cy="0"/>
            </a:xfrm>
            <a:prstGeom prst="straightConnector1">
              <a:avLst/>
            </a:prstGeom>
            <a:noFill/>
            <a:ln w="19050" algn="ctr">
              <a:solidFill>
                <a:schemeClr val="tx1"/>
              </a:solidFill>
              <a:round/>
              <a:headEnd/>
              <a:tailEnd type="arrow" w="med" len="med"/>
            </a:ln>
          </p:spPr>
        </p:cxnSp>
        <p:cxnSp>
          <p:nvCxnSpPr>
            <p:cNvPr id="41992" name="Straight Arrow Connector 7"/>
            <p:cNvCxnSpPr>
              <a:cxnSpLocks noChangeShapeType="1"/>
            </p:cNvCxnSpPr>
            <p:nvPr/>
          </p:nvCxnSpPr>
          <p:spPr bwMode="auto">
            <a:xfrm flipV="1">
              <a:off x="1526978" y="1597223"/>
              <a:ext cx="0" cy="3810000"/>
            </a:xfrm>
            <a:prstGeom prst="straightConnector1">
              <a:avLst/>
            </a:prstGeom>
            <a:noFill/>
            <a:ln w="19050" algn="ctr">
              <a:solidFill>
                <a:schemeClr val="tx1"/>
              </a:solidFill>
              <a:round/>
              <a:headEnd/>
              <a:tailEnd type="arrow" w="med" len="med"/>
            </a:ln>
          </p:spPr>
        </p:cxnSp>
        <p:cxnSp>
          <p:nvCxnSpPr>
            <p:cNvPr id="41993" name="Straight Connector 6"/>
            <p:cNvCxnSpPr>
              <a:cxnSpLocks noChangeShapeType="1"/>
            </p:cNvCxnSpPr>
            <p:nvPr/>
          </p:nvCxnSpPr>
          <p:spPr bwMode="auto">
            <a:xfrm>
              <a:off x="1526978" y="1940123"/>
              <a:ext cx="5334000" cy="3467100"/>
            </a:xfrm>
            <a:prstGeom prst="line">
              <a:avLst/>
            </a:prstGeom>
            <a:noFill/>
            <a:ln w="19050" algn="ctr">
              <a:solidFill>
                <a:srgbClr val="FF3300"/>
              </a:solidFill>
              <a:round/>
              <a:headEnd/>
              <a:tailEnd/>
            </a:ln>
          </p:spPr>
        </p:cxnSp>
        <p:cxnSp>
          <p:nvCxnSpPr>
            <p:cNvPr id="41994" name="Straight Arrow Connector 10"/>
            <p:cNvCxnSpPr>
              <a:cxnSpLocks noChangeShapeType="1"/>
            </p:cNvCxnSpPr>
            <p:nvPr/>
          </p:nvCxnSpPr>
          <p:spPr bwMode="auto">
            <a:xfrm flipH="1">
              <a:off x="2136578" y="1941611"/>
              <a:ext cx="364671" cy="381000"/>
            </a:xfrm>
            <a:prstGeom prst="straightConnector1">
              <a:avLst/>
            </a:prstGeom>
            <a:noFill/>
            <a:ln w="9525" algn="ctr">
              <a:solidFill>
                <a:srgbClr val="FF3300"/>
              </a:solidFill>
              <a:round/>
              <a:headEnd/>
              <a:tailEnd type="arrow" w="med" len="med"/>
            </a:ln>
          </p:spPr>
        </p:cxnSp>
        <p:sp>
          <p:nvSpPr>
            <p:cNvPr id="41995" name="TextBox 11"/>
            <p:cNvSpPr txBox="1">
              <a:spLocks noChangeArrowheads="1"/>
            </p:cNvSpPr>
            <p:nvPr/>
          </p:nvSpPr>
          <p:spPr bwMode="auto">
            <a:xfrm>
              <a:off x="2365178" y="1786234"/>
              <a:ext cx="274320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l" eaLnBrk="1" hangingPunct="1"/>
              <a:r>
                <a:rPr lang="en-US" sz="1400">
                  <a:solidFill>
                    <a:srgbClr val="FF3300"/>
                  </a:solidFill>
                </a:rPr>
                <a:t>Theoretical head (Euler head)</a:t>
              </a:r>
            </a:p>
          </p:txBody>
        </p:sp>
        <p:sp>
          <p:nvSpPr>
            <p:cNvPr id="41996" name="TextBox 18"/>
            <p:cNvSpPr txBox="1">
              <a:spLocks noChangeArrowheads="1"/>
            </p:cNvSpPr>
            <p:nvPr/>
          </p:nvSpPr>
          <p:spPr bwMode="auto">
            <a:xfrm>
              <a:off x="2555678" y="5483423"/>
              <a:ext cx="274320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sz="1400"/>
                <a:t>Flow rate, Q</a:t>
              </a:r>
            </a:p>
          </p:txBody>
        </p:sp>
        <p:sp>
          <p:nvSpPr>
            <p:cNvPr id="41997" name="TextBox 19"/>
            <p:cNvSpPr txBox="1">
              <a:spLocks noChangeArrowheads="1"/>
            </p:cNvSpPr>
            <p:nvPr/>
          </p:nvSpPr>
          <p:spPr bwMode="auto">
            <a:xfrm rot="-5400000">
              <a:off x="-74711" y="3729334"/>
              <a:ext cx="274320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sz="1400"/>
                <a:t>Head, H</a:t>
              </a:r>
            </a:p>
          </p:txBody>
        </p:sp>
        <p:cxnSp>
          <p:nvCxnSpPr>
            <p:cNvPr id="21" name="Straight Arrow Connector 20"/>
            <p:cNvCxnSpPr/>
            <p:nvPr/>
          </p:nvCxnSpPr>
          <p:spPr bwMode="auto">
            <a:xfrm flipH="1">
              <a:off x="4787802" y="4537134"/>
              <a:ext cx="1071534" cy="295261"/>
            </a:xfrm>
            <a:prstGeom prst="straightConnector1">
              <a:avLst/>
            </a:prstGeom>
            <a:solidFill>
              <a:schemeClr val="accent1"/>
            </a:solidFill>
            <a:ln w="9525" cap="flat" cmpd="sng" algn="ctr">
              <a:solidFill>
                <a:schemeClr val="accent2">
                  <a:lumMod val="60000"/>
                  <a:lumOff val="40000"/>
                </a:schemeClr>
              </a:solidFill>
              <a:prstDash val="solid"/>
              <a:round/>
              <a:headEnd type="none" w="med" len="med"/>
              <a:tailEnd type="arrow"/>
            </a:ln>
            <a:effectLst/>
          </p:spPr>
        </p:cxnSp>
        <p:sp>
          <p:nvSpPr>
            <p:cNvPr id="22" name="TextBox 21"/>
            <p:cNvSpPr txBox="1"/>
            <p:nvPr/>
          </p:nvSpPr>
          <p:spPr>
            <a:xfrm>
              <a:off x="5718052" y="4383154"/>
              <a:ext cx="2743126" cy="306373"/>
            </a:xfrm>
            <a:prstGeom prst="rect">
              <a:avLst/>
            </a:prstGeom>
            <a:noFill/>
          </p:spPr>
          <p:txBody>
            <a:bodyPr>
              <a:spAutoFit/>
            </a:bodyPr>
            <a:lstStyle/>
            <a:p>
              <a:pPr algn="l">
                <a:defRPr/>
              </a:pPr>
              <a:r>
                <a:rPr lang="en-US" sz="1400" dirty="0">
                  <a:solidFill>
                    <a:schemeClr val="accent2">
                      <a:lumMod val="60000"/>
                      <a:lumOff val="40000"/>
                    </a:schemeClr>
                  </a:solidFill>
                  <a:latin typeface="Arial" charset="0"/>
                  <a:cs typeface="Arial" charset="0"/>
                </a:rPr>
                <a:t>Leakage/Recirculation losses</a:t>
              </a:r>
            </a:p>
          </p:txBody>
        </p:sp>
        <p:sp>
          <p:nvSpPr>
            <p:cNvPr id="23" name="Freeform 22"/>
            <p:cNvSpPr/>
            <p:nvPr/>
          </p:nvSpPr>
          <p:spPr bwMode="auto">
            <a:xfrm>
              <a:off x="1527165" y="2649686"/>
              <a:ext cx="3771798" cy="2757357"/>
            </a:xfrm>
            <a:custGeom>
              <a:avLst/>
              <a:gdLst>
                <a:gd name="connsiteX0" fmla="*/ 0 w 3102429"/>
                <a:gd name="connsiteY0" fmla="*/ 0 h 2307771"/>
                <a:gd name="connsiteX1" fmla="*/ 740229 w 3102429"/>
                <a:gd name="connsiteY1" fmla="*/ 337457 h 2307771"/>
                <a:gd name="connsiteX2" fmla="*/ 1589314 w 3102429"/>
                <a:gd name="connsiteY2" fmla="*/ 859971 h 2307771"/>
                <a:gd name="connsiteX3" fmla="*/ 2079171 w 3102429"/>
                <a:gd name="connsiteY3" fmla="*/ 1230085 h 2307771"/>
                <a:gd name="connsiteX4" fmla="*/ 2710543 w 3102429"/>
                <a:gd name="connsiteY4" fmla="*/ 1872342 h 2307771"/>
                <a:gd name="connsiteX5" fmla="*/ 3102429 w 3102429"/>
                <a:gd name="connsiteY5" fmla="*/ 2307771 h 2307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02429" h="2307771">
                  <a:moveTo>
                    <a:pt x="0" y="0"/>
                  </a:moveTo>
                  <a:cubicBezTo>
                    <a:pt x="237671" y="97064"/>
                    <a:pt x="475343" y="194129"/>
                    <a:pt x="740229" y="337457"/>
                  </a:cubicBezTo>
                  <a:cubicBezTo>
                    <a:pt x="1005115" y="480785"/>
                    <a:pt x="1366157" y="711200"/>
                    <a:pt x="1589314" y="859971"/>
                  </a:cubicBezTo>
                  <a:cubicBezTo>
                    <a:pt x="1812471" y="1008742"/>
                    <a:pt x="1892300" y="1061357"/>
                    <a:pt x="2079171" y="1230085"/>
                  </a:cubicBezTo>
                  <a:cubicBezTo>
                    <a:pt x="2266042" y="1398813"/>
                    <a:pt x="2540000" y="1692728"/>
                    <a:pt x="2710543" y="1872342"/>
                  </a:cubicBezTo>
                  <a:cubicBezTo>
                    <a:pt x="2881086" y="2051956"/>
                    <a:pt x="2991757" y="2179863"/>
                    <a:pt x="3102429" y="2307771"/>
                  </a:cubicBezTo>
                </a:path>
              </a:pathLst>
            </a:custGeom>
            <a:noFill/>
            <a:ln w="19050" cap="flat" cmpd="sng" algn="ctr">
              <a:solidFill>
                <a:schemeClr val="accent2">
                  <a:lumMod val="60000"/>
                  <a:lumOff val="40000"/>
                </a:schemeClr>
              </a:solidFill>
              <a:prstDash val="solid"/>
              <a:round/>
              <a:headEnd type="none" w="med" len="med"/>
              <a:tailEnd type="none" w="med" len="med"/>
            </a:ln>
            <a:effectLst/>
          </p:spPr>
          <p:txBody>
            <a:bodyPr/>
            <a:lstStyle/>
            <a:p>
              <a:pPr>
                <a:defRPr/>
              </a:pPr>
              <a:endParaRPr lang="en-US">
                <a:latin typeface="Arial" charset="0"/>
                <a:cs typeface="Arial" charset="0"/>
              </a:endParaRPr>
            </a:p>
          </p:txBody>
        </p:sp>
        <p:cxnSp>
          <p:nvCxnSpPr>
            <p:cNvPr id="42001" name="Straight Arrow Connector 23"/>
            <p:cNvCxnSpPr>
              <a:cxnSpLocks noChangeShapeType="1"/>
            </p:cNvCxnSpPr>
            <p:nvPr/>
          </p:nvCxnSpPr>
          <p:spPr bwMode="auto">
            <a:xfrm flipH="1">
              <a:off x="2373343" y="2372572"/>
              <a:ext cx="1039584" cy="381000"/>
            </a:xfrm>
            <a:prstGeom prst="straightConnector1">
              <a:avLst/>
            </a:prstGeom>
            <a:noFill/>
            <a:ln w="9525" algn="ctr">
              <a:solidFill>
                <a:srgbClr val="00B050"/>
              </a:solidFill>
              <a:round/>
              <a:headEnd/>
              <a:tailEnd type="arrow" w="med" len="med"/>
            </a:ln>
          </p:spPr>
        </p:cxnSp>
        <p:sp>
          <p:nvSpPr>
            <p:cNvPr id="42002" name="TextBox 24"/>
            <p:cNvSpPr txBox="1">
              <a:spLocks noChangeArrowheads="1"/>
            </p:cNvSpPr>
            <p:nvPr/>
          </p:nvSpPr>
          <p:spPr bwMode="auto">
            <a:xfrm>
              <a:off x="3366663" y="2255295"/>
              <a:ext cx="274320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l" eaLnBrk="1" hangingPunct="1"/>
              <a:r>
                <a:rPr lang="en-US" sz="1400">
                  <a:solidFill>
                    <a:srgbClr val="00B050"/>
                  </a:solidFill>
                </a:rPr>
                <a:t>Hydraulic losses</a:t>
              </a:r>
            </a:p>
          </p:txBody>
        </p:sp>
        <p:sp>
          <p:nvSpPr>
            <p:cNvPr id="42003" name="Freeform 12"/>
            <p:cNvSpPr>
              <a:spLocks/>
            </p:cNvSpPr>
            <p:nvPr/>
          </p:nvSpPr>
          <p:spPr bwMode="auto">
            <a:xfrm>
              <a:off x="1526978" y="2424537"/>
              <a:ext cx="3940629" cy="2971800"/>
            </a:xfrm>
            <a:custGeom>
              <a:avLst/>
              <a:gdLst>
                <a:gd name="T0" fmla="*/ 0 w 3940629"/>
                <a:gd name="T1" fmla="*/ 0 h 2971800"/>
                <a:gd name="T2" fmla="*/ 1099457 w 3940629"/>
                <a:gd name="T3" fmla="*/ 435429 h 2971800"/>
                <a:gd name="T4" fmla="*/ 1872343 w 3940629"/>
                <a:gd name="T5" fmla="*/ 827315 h 2971800"/>
                <a:gd name="T6" fmla="*/ 2721429 w 3940629"/>
                <a:gd name="T7" fmla="*/ 1458686 h 2971800"/>
                <a:gd name="T8" fmla="*/ 3940629 w 3940629"/>
                <a:gd name="T9" fmla="*/ 2971800 h 29718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940629" h="2971800">
                  <a:moveTo>
                    <a:pt x="0" y="0"/>
                  </a:moveTo>
                  <a:cubicBezTo>
                    <a:pt x="393700" y="148771"/>
                    <a:pt x="787400" y="297543"/>
                    <a:pt x="1099457" y="435429"/>
                  </a:cubicBezTo>
                  <a:cubicBezTo>
                    <a:pt x="1411514" y="573315"/>
                    <a:pt x="1602014" y="656772"/>
                    <a:pt x="1872343" y="827315"/>
                  </a:cubicBezTo>
                  <a:cubicBezTo>
                    <a:pt x="2142672" y="997858"/>
                    <a:pt x="2376715" y="1101272"/>
                    <a:pt x="2721429" y="1458686"/>
                  </a:cubicBezTo>
                  <a:cubicBezTo>
                    <a:pt x="3066143" y="1816100"/>
                    <a:pt x="3503386" y="2393950"/>
                    <a:pt x="3940629" y="2971800"/>
                  </a:cubicBezTo>
                </a:path>
              </a:pathLst>
            </a:custGeom>
            <a:noFill/>
            <a:ln w="19050" cap="flat" cmpd="sng" algn="ctr">
              <a:solidFill>
                <a:srgbClr val="00B050"/>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2004" name="Freeform 27"/>
            <p:cNvSpPr>
              <a:spLocks/>
            </p:cNvSpPr>
            <p:nvPr/>
          </p:nvSpPr>
          <p:spPr bwMode="auto">
            <a:xfrm>
              <a:off x="1516092" y="1940121"/>
              <a:ext cx="4960908" cy="3456215"/>
            </a:xfrm>
            <a:custGeom>
              <a:avLst/>
              <a:gdLst>
                <a:gd name="T0" fmla="*/ 0 w 3799115"/>
                <a:gd name="T1" fmla="*/ 0 h 2808514"/>
                <a:gd name="T2" fmla="*/ 2572850 w 3799115"/>
                <a:gd name="T3" fmla="*/ 1768296 h 2808514"/>
                <a:gd name="T4" fmla="*/ 4960908 w 3799115"/>
                <a:gd name="T5" fmla="*/ 3456215 h 2808514"/>
                <a:gd name="T6" fmla="*/ 0 60000 65536"/>
                <a:gd name="T7" fmla="*/ 0 60000 65536"/>
                <a:gd name="T8" fmla="*/ 0 60000 65536"/>
              </a:gdLst>
              <a:ahLst/>
              <a:cxnLst>
                <a:cxn ang="T6">
                  <a:pos x="T0" y="T1"/>
                </a:cxn>
                <a:cxn ang="T7">
                  <a:pos x="T2" y="T3"/>
                </a:cxn>
                <a:cxn ang="T8">
                  <a:pos x="T4" y="T5"/>
                </a:cxn>
              </a:cxnLst>
              <a:rect l="0" t="0" r="r" b="b"/>
              <a:pathLst>
                <a:path w="3799115" h="2808514">
                  <a:moveTo>
                    <a:pt x="0" y="0"/>
                  </a:moveTo>
                  <a:lnTo>
                    <a:pt x="1970315" y="1436914"/>
                  </a:lnTo>
                  <a:cubicBezTo>
                    <a:pt x="2603501" y="1905000"/>
                    <a:pt x="3201308" y="2356757"/>
                    <a:pt x="3799115" y="2808514"/>
                  </a:cubicBezTo>
                </a:path>
              </a:pathLst>
            </a:custGeom>
            <a:noFill/>
            <a:ln w="19050" cap="flat" cmpd="sng" algn="ctr">
              <a:solidFill>
                <a:srgbClr val="0066FF"/>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2005" name="Straight Arrow Connector 28"/>
            <p:cNvCxnSpPr>
              <a:cxnSpLocks noChangeShapeType="1"/>
            </p:cNvCxnSpPr>
            <p:nvPr/>
          </p:nvCxnSpPr>
          <p:spPr bwMode="auto">
            <a:xfrm flipH="1">
              <a:off x="5108378" y="3883222"/>
              <a:ext cx="457201" cy="499259"/>
            </a:xfrm>
            <a:prstGeom prst="straightConnector1">
              <a:avLst/>
            </a:prstGeom>
            <a:noFill/>
            <a:ln w="9525" algn="ctr">
              <a:solidFill>
                <a:srgbClr val="0066FF"/>
              </a:solidFill>
              <a:round/>
              <a:headEnd/>
              <a:tailEnd type="arrow" w="med" len="med"/>
            </a:ln>
          </p:spPr>
        </p:cxnSp>
        <p:sp>
          <p:nvSpPr>
            <p:cNvPr id="42006" name="TextBox 29"/>
            <p:cNvSpPr txBox="1">
              <a:spLocks noChangeArrowheads="1"/>
            </p:cNvSpPr>
            <p:nvPr/>
          </p:nvSpPr>
          <p:spPr bwMode="auto">
            <a:xfrm>
              <a:off x="5467607" y="3729333"/>
              <a:ext cx="274320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l" eaLnBrk="1" hangingPunct="1"/>
              <a:r>
                <a:rPr lang="en-US" sz="1400">
                  <a:solidFill>
                    <a:srgbClr val="0066FF"/>
                  </a:solidFill>
                </a:rPr>
                <a:t>Friction losses</a:t>
              </a:r>
            </a:p>
          </p:txBody>
        </p:sp>
        <p:sp>
          <p:nvSpPr>
            <p:cNvPr id="42007" name="Freeform 26"/>
            <p:cNvSpPr>
              <a:spLocks/>
            </p:cNvSpPr>
            <p:nvPr/>
          </p:nvSpPr>
          <p:spPr bwMode="auto">
            <a:xfrm>
              <a:off x="1516092" y="2881737"/>
              <a:ext cx="3526972" cy="2514600"/>
            </a:xfrm>
            <a:custGeom>
              <a:avLst/>
              <a:gdLst>
                <a:gd name="T0" fmla="*/ 0 w 3526972"/>
                <a:gd name="T1" fmla="*/ 0 h 2514600"/>
                <a:gd name="T2" fmla="*/ 696686 w 3526972"/>
                <a:gd name="T3" fmla="*/ 348343 h 2514600"/>
                <a:gd name="T4" fmla="*/ 1839686 w 3526972"/>
                <a:gd name="T5" fmla="*/ 957943 h 2514600"/>
                <a:gd name="T6" fmla="*/ 2732315 w 3526972"/>
                <a:gd name="T7" fmla="*/ 1654629 h 2514600"/>
                <a:gd name="T8" fmla="*/ 3243943 w 3526972"/>
                <a:gd name="T9" fmla="*/ 2155372 h 2514600"/>
                <a:gd name="T10" fmla="*/ 3526972 w 3526972"/>
                <a:gd name="T11" fmla="*/ 2514600 h 25146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26972" h="2514600">
                  <a:moveTo>
                    <a:pt x="0" y="0"/>
                  </a:moveTo>
                  <a:cubicBezTo>
                    <a:pt x="195036" y="96157"/>
                    <a:pt x="390072" y="188686"/>
                    <a:pt x="696686" y="348343"/>
                  </a:cubicBezTo>
                  <a:cubicBezTo>
                    <a:pt x="1003300" y="508000"/>
                    <a:pt x="1500415" y="740229"/>
                    <a:pt x="1839686" y="957943"/>
                  </a:cubicBezTo>
                  <a:cubicBezTo>
                    <a:pt x="2178957" y="1175657"/>
                    <a:pt x="2498272" y="1455058"/>
                    <a:pt x="2732315" y="1654629"/>
                  </a:cubicBezTo>
                  <a:cubicBezTo>
                    <a:pt x="2966358" y="1854200"/>
                    <a:pt x="3111500" y="2012044"/>
                    <a:pt x="3243943" y="2155372"/>
                  </a:cubicBezTo>
                  <a:cubicBezTo>
                    <a:pt x="3376386" y="2298701"/>
                    <a:pt x="3526972" y="2514600"/>
                    <a:pt x="3526972" y="2514600"/>
                  </a:cubicBezTo>
                </a:path>
              </a:pathLst>
            </a:custGeom>
            <a:noFill/>
            <a:ln w="19050" cap="flat" cmpd="sng" algn="ctr">
              <a:solidFill>
                <a:schemeClr val="tx1"/>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2008" name="Straight Arrow Connector 25605"/>
            <p:cNvCxnSpPr>
              <a:cxnSpLocks noChangeShapeType="1"/>
            </p:cNvCxnSpPr>
            <p:nvPr/>
          </p:nvCxnSpPr>
          <p:spPr bwMode="auto">
            <a:xfrm flipV="1">
              <a:off x="2893135" y="3706331"/>
              <a:ext cx="234043" cy="236764"/>
            </a:xfrm>
            <a:prstGeom prst="straightConnector1">
              <a:avLst/>
            </a:prstGeom>
            <a:noFill/>
            <a:ln w="9525" algn="ctr">
              <a:solidFill>
                <a:schemeClr val="tx1"/>
              </a:solidFill>
              <a:round/>
              <a:headEnd/>
              <a:tailEnd type="arrow" w="med" len="med"/>
            </a:ln>
          </p:spPr>
        </p:cxnSp>
        <p:sp>
          <p:nvSpPr>
            <p:cNvPr id="42009" name="TextBox 38"/>
            <p:cNvSpPr txBox="1">
              <a:spLocks noChangeArrowheads="1"/>
            </p:cNvSpPr>
            <p:nvPr/>
          </p:nvSpPr>
          <p:spPr bwMode="auto">
            <a:xfrm>
              <a:off x="2065821" y="3931697"/>
              <a:ext cx="1213757"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l" eaLnBrk="1" hangingPunct="1"/>
              <a:r>
                <a:rPr lang="en-US" sz="1400"/>
                <a:t>Actual Head</a:t>
              </a:r>
            </a:p>
          </p:txBody>
        </p:sp>
      </p:grpSp>
    </p:spTree>
    <p:extLst>
      <p:ext uri="{BB962C8B-B14F-4D97-AF65-F5344CB8AC3E}">
        <p14:creationId xmlns:p14="http://schemas.microsoft.com/office/powerpoint/2010/main" val="130777137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3010" name="Straight Connector 6"/>
          <p:cNvCxnSpPr>
            <a:cxnSpLocks noChangeShapeType="1"/>
          </p:cNvCxnSpPr>
          <p:nvPr/>
        </p:nvCxnSpPr>
        <p:spPr bwMode="auto">
          <a:xfrm>
            <a:off x="533400" y="771525"/>
            <a:ext cx="8229600" cy="0"/>
          </a:xfrm>
          <a:prstGeom prst="line">
            <a:avLst/>
          </a:prstGeom>
          <a:noFill/>
          <a:ln w="38100" cmpd="thickThin" algn="ctr">
            <a:solidFill>
              <a:srgbClr val="00B050"/>
            </a:solidFill>
            <a:round/>
            <a:headEnd/>
            <a:tailEnd/>
          </a:ln>
          <a:extLst>
            <a:ext uri="{909E8E84-426E-40DD-AFC4-6F175D3DCCD1}">
              <a14:hiddenFill xmlns:a14="http://schemas.microsoft.com/office/drawing/2010/main">
                <a:noFill/>
              </a14:hiddenFill>
            </a:ext>
          </a:extLst>
        </p:spPr>
      </p:cxnSp>
      <p:sp>
        <p:nvSpPr>
          <p:cNvPr id="43011" name="Rectangle 2"/>
          <p:cNvSpPr>
            <a:spLocks noGrp="1" noChangeArrowheads="1"/>
          </p:cNvSpPr>
          <p:nvPr>
            <p:ph type="subTitle" idx="1"/>
          </p:nvPr>
        </p:nvSpPr>
        <p:spPr>
          <a:xfrm>
            <a:off x="914400" y="1220788"/>
            <a:ext cx="7467600" cy="5334000"/>
          </a:xfrm>
        </p:spPr>
        <p:txBody>
          <a:bodyPr/>
          <a:lstStyle/>
          <a:p>
            <a:pPr algn="just" eaLnBrk="1" hangingPunct="1">
              <a:lnSpc>
                <a:spcPct val="170000"/>
              </a:lnSpc>
            </a:pPr>
            <a:r>
              <a:rPr lang="en-US" sz="1600" smtClean="0"/>
              <a:t>The hydraulic horsepower  is the energy transmitted to the fluids by the pump.</a:t>
            </a:r>
          </a:p>
          <a:p>
            <a:pPr algn="just" eaLnBrk="1" hangingPunct="1">
              <a:lnSpc>
                <a:spcPct val="170000"/>
              </a:lnSpc>
            </a:pPr>
            <a:r>
              <a:rPr lang="en-US" sz="1600" smtClean="0"/>
              <a:t>The break horsepower is the energy required by the pump shaft to turn. Some of this energy is dissipated inside the pump. </a:t>
            </a:r>
          </a:p>
          <a:p>
            <a:pPr algn="just" eaLnBrk="1" hangingPunct="1">
              <a:lnSpc>
                <a:spcPct val="170000"/>
              </a:lnSpc>
            </a:pPr>
            <a:r>
              <a:rPr lang="en-US" sz="1600" smtClean="0"/>
              <a:t>The ratio between the hydraulic horsepower and the break horsepower is the pump hydraulic efficiency.</a:t>
            </a:r>
          </a:p>
        </p:txBody>
      </p:sp>
      <p:sp>
        <p:nvSpPr>
          <p:cNvPr id="43012" name="Text Box 4"/>
          <p:cNvSpPr txBox="1">
            <a:spLocks noChangeArrowheads="1"/>
          </p:cNvSpPr>
          <p:nvPr/>
        </p:nvSpPr>
        <p:spPr bwMode="auto">
          <a:xfrm>
            <a:off x="1981200" y="381000"/>
            <a:ext cx="55626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sz="2000" b="1">
                <a:solidFill>
                  <a:srgbClr val="CC3300"/>
                </a:solidFill>
              </a:rPr>
              <a:t>Theoretical Head Developed by an Impeller</a:t>
            </a:r>
          </a:p>
        </p:txBody>
      </p:sp>
      <p:sp>
        <p:nvSpPr>
          <p:cNvPr id="43013" name="Text Box 4"/>
          <p:cNvSpPr txBox="1">
            <a:spLocks noChangeArrowheads="1"/>
          </p:cNvSpPr>
          <p:nvPr/>
        </p:nvSpPr>
        <p:spPr bwMode="auto">
          <a:xfrm>
            <a:off x="2133600" y="742950"/>
            <a:ext cx="52578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b="1">
                <a:solidFill>
                  <a:srgbClr val="00B050"/>
                </a:solidFill>
              </a:rPr>
              <a:t>Horsepower</a:t>
            </a:r>
          </a:p>
        </p:txBody>
      </p:sp>
      <p:pic>
        <p:nvPicPr>
          <p:cNvPr id="430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000" y="3429000"/>
            <a:ext cx="4333875" cy="3049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3015" name="Picture 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562600" y="3505200"/>
            <a:ext cx="2657475" cy="1019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16" name="Picture 2"/>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096000" y="4953000"/>
            <a:ext cx="1066800" cy="619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7614223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4034" name="Straight Connector 6"/>
          <p:cNvCxnSpPr>
            <a:cxnSpLocks noChangeShapeType="1"/>
          </p:cNvCxnSpPr>
          <p:nvPr/>
        </p:nvCxnSpPr>
        <p:spPr bwMode="auto">
          <a:xfrm>
            <a:off x="533400" y="771525"/>
            <a:ext cx="8229600" cy="0"/>
          </a:xfrm>
          <a:prstGeom prst="line">
            <a:avLst/>
          </a:prstGeom>
          <a:noFill/>
          <a:ln w="38100" cmpd="thickThin" algn="ctr">
            <a:solidFill>
              <a:srgbClr val="00B050"/>
            </a:solidFill>
            <a:round/>
            <a:headEnd/>
            <a:tailEnd/>
          </a:ln>
          <a:extLst>
            <a:ext uri="{909E8E84-426E-40DD-AFC4-6F175D3DCCD1}">
              <a14:hiddenFill xmlns:a14="http://schemas.microsoft.com/office/drawing/2010/main">
                <a:noFill/>
              </a14:hiddenFill>
            </a:ext>
          </a:extLst>
        </p:spPr>
      </p:cxnSp>
      <p:sp>
        <p:nvSpPr>
          <p:cNvPr id="44035" name="Rectangle 2"/>
          <p:cNvSpPr>
            <a:spLocks noGrp="1" noChangeArrowheads="1"/>
          </p:cNvSpPr>
          <p:nvPr>
            <p:ph type="subTitle" idx="1"/>
          </p:nvPr>
        </p:nvSpPr>
        <p:spPr>
          <a:xfrm>
            <a:off x="914400" y="1143000"/>
            <a:ext cx="7467600" cy="5410200"/>
          </a:xfrm>
        </p:spPr>
        <p:txBody>
          <a:bodyPr>
            <a:normAutofit fontScale="92500"/>
          </a:bodyPr>
          <a:lstStyle/>
          <a:p>
            <a:pPr algn="just" eaLnBrk="1" hangingPunct="1">
              <a:lnSpc>
                <a:spcPct val="170000"/>
              </a:lnSpc>
            </a:pPr>
            <a:r>
              <a:rPr lang="en-US" sz="2400" dirty="0" smtClean="0"/>
              <a:t>In practice, a pump is tested by running it at a constant speed and varying the flow by controlling the choke. During the test, Q, DP, and the break horsepower are measure at several points. The DP is then converted to head and the </a:t>
            </a:r>
            <a:r>
              <a:rPr lang="en-US" sz="2400" dirty="0" err="1" smtClean="0"/>
              <a:t>overal</a:t>
            </a:r>
            <a:r>
              <a:rPr lang="en-US" sz="2400" dirty="0" smtClean="0"/>
              <a:t> efficiency of the pump is calculated. Based on these data, we can develop the pump performance. </a:t>
            </a:r>
          </a:p>
          <a:p>
            <a:pPr algn="just" eaLnBrk="1" hangingPunct="1">
              <a:lnSpc>
                <a:spcPct val="170000"/>
              </a:lnSpc>
            </a:pPr>
            <a:r>
              <a:rPr lang="en-US" sz="2400" dirty="0" smtClean="0"/>
              <a:t>The performance curve of a centrifugal pump can be summarized in only one curve of head vs. </a:t>
            </a:r>
            <a:r>
              <a:rPr lang="en-US" sz="2400" dirty="0" err="1" smtClean="0"/>
              <a:t>flowrate</a:t>
            </a:r>
            <a:r>
              <a:rPr lang="en-US" sz="2400" dirty="0" smtClean="0"/>
              <a:t> for all low viscous fluids.</a:t>
            </a:r>
          </a:p>
        </p:txBody>
      </p:sp>
      <p:sp>
        <p:nvSpPr>
          <p:cNvPr id="44036" name="Text Box 4"/>
          <p:cNvSpPr txBox="1">
            <a:spLocks noChangeArrowheads="1"/>
          </p:cNvSpPr>
          <p:nvPr/>
        </p:nvSpPr>
        <p:spPr bwMode="auto">
          <a:xfrm>
            <a:off x="1981200" y="381000"/>
            <a:ext cx="55626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sz="2000" b="1">
                <a:solidFill>
                  <a:srgbClr val="CC3300"/>
                </a:solidFill>
              </a:rPr>
              <a:t>Theoretical Head Developed by an Impeller</a:t>
            </a:r>
          </a:p>
        </p:txBody>
      </p:sp>
      <p:sp>
        <p:nvSpPr>
          <p:cNvPr id="44037" name="Text Box 4"/>
          <p:cNvSpPr txBox="1">
            <a:spLocks noChangeArrowheads="1"/>
          </p:cNvSpPr>
          <p:nvPr/>
        </p:nvSpPr>
        <p:spPr bwMode="auto">
          <a:xfrm>
            <a:off x="2133600" y="742950"/>
            <a:ext cx="52578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b="1">
                <a:solidFill>
                  <a:srgbClr val="00B050"/>
                </a:solidFill>
              </a:rPr>
              <a:t>Pump Performance</a:t>
            </a:r>
          </a:p>
        </p:txBody>
      </p:sp>
    </p:spTree>
    <p:extLst>
      <p:ext uri="{BB962C8B-B14F-4D97-AF65-F5344CB8AC3E}">
        <p14:creationId xmlns:p14="http://schemas.microsoft.com/office/powerpoint/2010/main" val="32395220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600" b="1" dirty="0">
                <a:solidFill>
                  <a:schemeClr val="accent1"/>
                </a:solidFill>
                <a:latin typeface="Georgia" panose="02040502050405020303" pitchFamily="18" charset="0"/>
              </a:rPr>
              <a:t>Construction of Centrifugal Pumps</a:t>
            </a:r>
            <a:br>
              <a:rPr lang="en-US" sz="3600" b="1" dirty="0">
                <a:solidFill>
                  <a:schemeClr val="accent1"/>
                </a:solidFill>
                <a:latin typeface="Georgia" panose="02040502050405020303" pitchFamily="18" charset="0"/>
              </a:rPr>
            </a:br>
            <a:endParaRPr lang="en-US" dirty="0"/>
          </a:p>
        </p:txBody>
      </p:sp>
      <p:sp>
        <p:nvSpPr>
          <p:cNvPr id="4" name="Text Box 12"/>
          <p:cNvSpPr txBox="1">
            <a:spLocks noGrp="1" noChangeArrowheads="1"/>
          </p:cNvSpPr>
          <p:nvPr>
            <p:ph idx="1"/>
          </p:nvPr>
        </p:nvSpPr>
        <p:spPr bwMode="auto">
          <a:xfrm>
            <a:off x="557314" y="1747804"/>
            <a:ext cx="6174227" cy="54886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lgn="r" rtl="1">
              <a:defRPr>
                <a:solidFill>
                  <a:schemeClr val="tx1"/>
                </a:solidFill>
                <a:latin typeface="Gill Sans MT" panose="020B0502020104020203" pitchFamily="34" charset="0"/>
                <a:ea typeface="Majalla UI"/>
                <a:cs typeface="Majalla UI"/>
              </a:defRPr>
            </a:lvl1pPr>
            <a:lvl2pPr marL="742950" indent="-285750" algn="r" rtl="1">
              <a:defRPr>
                <a:solidFill>
                  <a:schemeClr val="tx1"/>
                </a:solidFill>
                <a:latin typeface="Gill Sans MT" panose="020B0502020104020203" pitchFamily="34" charset="0"/>
                <a:ea typeface="Majalla UI"/>
                <a:cs typeface="Majalla UI"/>
              </a:defRPr>
            </a:lvl2pPr>
            <a:lvl3pPr marL="1143000" indent="-228600" algn="r" rtl="1">
              <a:defRPr>
                <a:solidFill>
                  <a:schemeClr val="tx1"/>
                </a:solidFill>
                <a:latin typeface="Gill Sans MT" panose="020B0502020104020203" pitchFamily="34" charset="0"/>
                <a:ea typeface="Majalla UI"/>
                <a:cs typeface="Majalla UI"/>
              </a:defRPr>
            </a:lvl3pPr>
            <a:lvl4pPr marL="1600200" indent="-228600" algn="r" rtl="1">
              <a:defRPr>
                <a:solidFill>
                  <a:schemeClr val="tx1"/>
                </a:solidFill>
                <a:latin typeface="Gill Sans MT" panose="020B0502020104020203" pitchFamily="34" charset="0"/>
                <a:ea typeface="Majalla UI"/>
                <a:cs typeface="Majalla UI"/>
              </a:defRPr>
            </a:lvl4pPr>
            <a:lvl5pPr marL="2057400" indent="-228600" algn="r" rtl="1">
              <a:defRPr>
                <a:solidFill>
                  <a:schemeClr val="tx1"/>
                </a:solidFill>
                <a:latin typeface="Gill Sans MT" panose="020B0502020104020203" pitchFamily="34" charset="0"/>
                <a:ea typeface="Majalla UI"/>
                <a:cs typeface="Majalla UI"/>
              </a:defRPr>
            </a:lvl5pPr>
            <a:lvl6pPr marL="2514600" indent="-228600" algn="r" rtl="1" fontAlgn="base">
              <a:spcBef>
                <a:spcPct val="0"/>
              </a:spcBef>
              <a:spcAft>
                <a:spcPct val="0"/>
              </a:spcAft>
              <a:defRPr>
                <a:solidFill>
                  <a:schemeClr val="tx1"/>
                </a:solidFill>
                <a:latin typeface="Gill Sans MT" panose="020B0502020104020203" pitchFamily="34" charset="0"/>
                <a:ea typeface="Majalla UI"/>
                <a:cs typeface="Majalla UI"/>
              </a:defRPr>
            </a:lvl6pPr>
            <a:lvl7pPr marL="2971800" indent="-228600" algn="r" rtl="1" fontAlgn="base">
              <a:spcBef>
                <a:spcPct val="0"/>
              </a:spcBef>
              <a:spcAft>
                <a:spcPct val="0"/>
              </a:spcAft>
              <a:defRPr>
                <a:solidFill>
                  <a:schemeClr val="tx1"/>
                </a:solidFill>
                <a:latin typeface="Gill Sans MT" panose="020B0502020104020203" pitchFamily="34" charset="0"/>
                <a:ea typeface="Majalla UI"/>
                <a:cs typeface="Majalla UI"/>
              </a:defRPr>
            </a:lvl7pPr>
            <a:lvl8pPr marL="3429000" indent="-228600" algn="r" rtl="1" fontAlgn="base">
              <a:spcBef>
                <a:spcPct val="0"/>
              </a:spcBef>
              <a:spcAft>
                <a:spcPct val="0"/>
              </a:spcAft>
              <a:defRPr>
                <a:solidFill>
                  <a:schemeClr val="tx1"/>
                </a:solidFill>
                <a:latin typeface="Gill Sans MT" panose="020B0502020104020203" pitchFamily="34" charset="0"/>
                <a:ea typeface="Majalla UI"/>
                <a:cs typeface="Majalla UI"/>
              </a:defRPr>
            </a:lvl8pPr>
            <a:lvl9pPr marL="3886200" indent="-228600" algn="r" rtl="1" fontAlgn="base">
              <a:spcBef>
                <a:spcPct val="0"/>
              </a:spcBef>
              <a:spcAft>
                <a:spcPct val="0"/>
              </a:spcAft>
              <a:defRPr>
                <a:solidFill>
                  <a:schemeClr val="tx1"/>
                </a:solidFill>
                <a:latin typeface="Gill Sans MT" panose="020B0502020104020203" pitchFamily="34" charset="0"/>
                <a:ea typeface="Majalla UI"/>
                <a:cs typeface="Majalla UI"/>
              </a:defRPr>
            </a:lvl9pPr>
          </a:lstStyle>
          <a:p>
            <a:pPr marL="0" indent="0" algn="l" rtl="0">
              <a:buNone/>
            </a:pPr>
            <a:r>
              <a:rPr lang="en-US" sz="2400" b="1" dirty="0" smtClean="0">
                <a:latin typeface="Georgia" panose="02040502050405020303" pitchFamily="18" charset="0"/>
              </a:rPr>
              <a:t>II. </a:t>
            </a:r>
            <a:r>
              <a:rPr lang="en-US" sz="2400" b="1" dirty="0">
                <a:latin typeface="Georgia" panose="02040502050405020303" pitchFamily="18" charset="0"/>
              </a:rPr>
              <a:t>Vortex casing </a:t>
            </a:r>
            <a:endParaRPr lang="en-US" sz="2400" b="1" dirty="0" smtClean="0">
              <a:latin typeface="Georgia" panose="02040502050405020303" pitchFamily="18" charset="0"/>
            </a:endParaRPr>
          </a:p>
          <a:p>
            <a:pPr marL="0" indent="0" algn="l" rtl="0">
              <a:buNone/>
            </a:pPr>
            <a:r>
              <a:rPr lang="en-US" sz="2400" b="1" dirty="0" smtClean="0">
                <a:latin typeface="Georgia" panose="02040502050405020303" pitchFamily="18" charset="0"/>
              </a:rPr>
              <a:t> </a:t>
            </a:r>
            <a:r>
              <a:rPr lang="en-US" sz="2400" dirty="0"/>
              <a:t>Vortex casing</a:t>
            </a:r>
            <a:r>
              <a:rPr lang="en-US" sz="2400" dirty="0" smtClean="0"/>
              <a:t> </a:t>
            </a:r>
            <a:r>
              <a:rPr lang="en-US" sz="2400" dirty="0"/>
              <a:t>is a casing in which circular chamber is provided between the casing and the impeller. Vortex casing will increase pump efficiency by reducing eddies formation to a considerable </a:t>
            </a:r>
            <a:r>
              <a:rPr lang="en-US" sz="2400" dirty="0" smtClean="0"/>
              <a:t>extent.</a:t>
            </a:r>
            <a:endParaRPr lang="en-US" sz="2400" b="1" dirty="0" smtClean="0">
              <a:latin typeface="Georgia" panose="02040502050405020303" pitchFamily="18" charset="0"/>
            </a:endParaRPr>
          </a:p>
          <a:p>
            <a:pPr marL="0" indent="0" algn="l" rtl="0">
              <a:buNone/>
            </a:pPr>
            <a:r>
              <a:rPr lang="en-US" sz="2400" b="1" dirty="0" smtClean="0">
                <a:latin typeface="Georgia" panose="02040502050405020303" pitchFamily="18" charset="0"/>
              </a:rPr>
              <a:t>III</a:t>
            </a:r>
            <a:r>
              <a:rPr lang="en-US" sz="2400" b="1" dirty="0">
                <a:latin typeface="Georgia" panose="02040502050405020303" pitchFamily="18" charset="0"/>
              </a:rPr>
              <a:t>. Circular </a:t>
            </a:r>
            <a:r>
              <a:rPr lang="en-US" sz="2400" b="1" dirty="0" err="1" smtClean="0">
                <a:latin typeface="Georgia" panose="02040502050405020303" pitchFamily="18" charset="0"/>
              </a:rPr>
              <a:t>casigs</a:t>
            </a:r>
            <a:endParaRPr lang="en-US" sz="2400" b="1" dirty="0">
              <a:latin typeface="Georgia" panose="02040502050405020303" pitchFamily="18" charset="0"/>
            </a:endParaRPr>
          </a:p>
          <a:p>
            <a:pPr marL="0" indent="0" algn="l" rtl="0">
              <a:buNone/>
            </a:pPr>
            <a:r>
              <a:rPr lang="en-IN" sz="2400" dirty="0" smtClean="0"/>
              <a:t>In </a:t>
            </a:r>
            <a:r>
              <a:rPr lang="en-IN" sz="2400" dirty="0"/>
              <a:t>diffuser casing, the fluid passes through a ring of fixed vanes or diffuser after the fluid has left the impeller, that diffuse the liquid, this provides a more controlled flow and a more efficient conversion of velocity head into pressure head. Providing fixed diffuser increases the efficiency of the pump up to 90 percent</a:t>
            </a:r>
            <a:r>
              <a:rPr lang="en-IN" sz="2400" dirty="0" smtClean="0"/>
              <a:t>.</a:t>
            </a:r>
          </a:p>
          <a:p>
            <a:pPr marL="0" indent="0" algn="l" rtl="0">
              <a:buNone/>
            </a:pPr>
            <a:endParaRPr lang="en-US" sz="2400" dirty="0">
              <a:latin typeface="Georgia" panose="02040502050405020303" pitchFamily="18" charset="0"/>
            </a:endParaRPr>
          </a:p>
        </p:txBody>
      </p:sp>
      <p:pic>
        <p:nvPicPr>
          <p:cNvPr id="5" name="Picture 4"/>
          <p:cNvPicPr>
            <a:picLocks noChangeAspect="1"/>
          </p:cNvPicPr>
          <p:nvPr/>
        </p:nvPicPr>
        <p:blipFill>
          <a:blip r:embed="rId2"/>
          <a:stretch>
            <a:fillRect/>
          </a:stretch>
        </p:blipFill>
        <p:spPr>
          <a:xfrm>
            <a:off x="6731541" y="1894056"/>
            <a:ext cx="2369289" cy="1607901"/>
          </a:xfrm>
          <a:prstGeom prst="rect">
            <a:avLst/>
          </a:prstGeom>
        </p:spPr>
      </p:pic>
      <p:pic>
        <p:nvPicPr>
          <p:cNvPr id="6" name="Picture 5"/>
          <p:cNvPicPr>
            <a:picLocks noChangeAspect="1"/>
          </p:cNvPicPr>
          <p:nvPr/>
        </p:nvPicPr>
        <p:blipFill>
          <a:blip r:embed="rId3"/>
          <a:stretch>
            <a:fillRect/>
          </a:stretch>
        </p:blipFill>
        <p:spPr>
          <a:xfrm>
            <a:off x="6956179" y="4274649"/>
            <a:ext cx="1920012" cy="1994576"/>
          </a:xfrm>
          <a:prstGeom prst="rect">
            <a:avLst/>
          </a:prstGeom>
        </p:spPr>
      </p:pic>
    </p:spTree>
    <p:extLst>
      <p:ext uri="{BB962C8B-B14F-4D97-AF65-F5344CB8AC3E}">
        <p14:creationId xmlns:p14="http://schemas.microsoft.com/office/powerpoint/2010/main" val="2268590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5058" name="Straight Connector 6"/>
          <p:cNvCxnSpPr>
            <a:cxnSpLocks noChangeShapeType="1"/>
          </p:cNvCxnSpPr>
          <p:nvPr/>
        </p:nvCxnSpPr>
        <p:spPr bwMode="auto">
          <a:xfrm>
            <a:off x="533400" y="771525"/>
            <a:ext cx="8229600" cy="0"/>
          </a:xfrm>
          <a:prstGeom prst="line">
            <a:avLst/>
          </a:prstGeom>
          <a:noFill/>
          <a:ln w="38100" cmpd="thickThin" algn="ctr">
            <a:solidFill>
              <a:srgbClr val="00B050"/>
            </a:solidFill>
            <a:round/>
            <a:headEnd/>
            <a:tailEnd/>
          </a:ln>
          <a:extLst>
            <a:ext uri="{909E8E84-426E-40DD-AFC4-6F175D3DCCD1}">
              <a14:hiddenFill xmlns:a14="http://schemas.microsoft.com/office/drawing/2010/main">
                <a:noFill/>
              </a14:hiddenFill>
            </a:ext>
          </a:extLst>
        </p:spPr>
      </p:cxnSp>
      <p:sp>
        <p:nvSpPr>
          <p:cNvPr id="45059" name="Text Box 4"/>
          <p:cNvSpPr txBox="1">
            <a:spLocks noChangeArrowheads="1"/>
          </p:cNvSpPr>
          <p:nvPr/>
        </p:nvSpPr>
        <p:spPr bwMode="auto">
          <a:xfrm>
            <a:off x="1981200" y="381000"/>
            <a:ext cx="55626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sz="2000" b="1">
                <a:solidFill>
                  <a:srgbClr val="CC3300"/>
                </a:solidFill>
              </a:rPr>
              <a:t>Theoretical Head Developed by an Impeller</a:t>
            </a:r>
          </a:p>
        </p:txBody>
      </p:sp>
      <p:sp>
        <p:nvSpPr>
          <p:cNvPr id="45060" name="Text Box 4"/>
          <p:cNvSpPr txBox="1">
            <a:spLocks noChangeArrowheads="1"/>
          </p:cNvSpPr>
          <p:nvPr/>
        </p:nvSpPr>
        <p:spPr bwMode="auto">
          <a:xfrm>
            <a:off x="2133600" y="742950"/>
            <a:ext cx="52578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b="1">
                <a:solidFill>
                  <a:srgbClr val="00B050"/>
                </a:solidFill>
              </a:rPr>
              <a:t>Pump Performance</a:t>
            </a:r>
          </a:p>
        </p:txBody>
      </p:sp>
      <p:pic>
        <p:nvPicPr>
          <p:cNvPr id="4506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112838"/>
            <a:ext cx="8316913" cy="5529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9908572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Pump Efficiency</a:t>
            </a:r>
            <a:endParaRPr lang="en-US" dirty="0"/>
          </a:p>
        </p:txBody>
      </p:sp>
      <p:sp>
        <p:nvSpPr>
          <p:cNvPr id="3" name="Content Placeholder 2"/>
          <p:cNvSpPr>
            <a:spLocks noGrp="1"/>
          </p:cNvSpPr>
          <p:nvPr>
            <p:ph idx="1"/>
          </p:nvPr>
        </p:nvSpPr>
        <p:spPr/>
        <p:txBody>
          <a:bodyPr>
            <a:normAutofit/>
          </a:bodyPr>
          <a:lstStyle/>
          <a:p>
            <a:pPr marL="0" indent="0" algn="just">
              <a:buNone/>
            </a:pPr>
            <a:r>
              <a:rPr lang="en-US" sz="2800" dirty="0"/>
              <a:t>Pump efficiency, η (%) is a measure of the efficiency with which the pump uses the input power to convert the energy into useful output. </a:t>
            </a:r>
          </a:p>
          <a:p>
            <a:pPr marL="0" indent="0">
              <a:buNone/>
            </a:pPr>
            <a:r>
              <a:rPr lang="en-US" sz="2800" dirty="0"/>
              <a:t>η = P</a:t>
            </a:r>
            <a:r>
              <a:rPr lang="en-US" sz="2800" baseline="-25000" dirty="0"/>
              <a:t>out</a:t>
            </a:r>
            <a:r>
              <a:rPr lang="en-US" sz="2800" dirty="0"/>
              <a:t>/P</a:t>
            </a:r>
            <a:r>
              <a:rPr lang="en-US" sz="2800" baseline="-25000" dirty="0"/>
              <a:t>in</a:t>
            </a:r>
            <a:endParaRPr lang="en-US" sz="2800" dirty="0"/>
          </a:p>
          <a:p>
            <a:pPr marL="0" indent="0">
              <a:buNone/>
            </a:pPr>
            <a:r>
              <a:rPr lang="en-US" sz="2800" dirty="0"/>
              <a:t>where </a:t>
            </a:r>
          </a:p>
          <a:p>
            <a:pPr marL="0" indent="0">
              <a:buNone/>
            </a:pPr>
            <a:r>
              <a:rPr lang="en-US" sz="2800" dirty="0"/>
              <a:t>η = efficiency (%)</a:t>
            </a:r>
          </a:p>
          <a:p>
            <a:pPr marL="0" indent="0">
              <a:buNone/>
            </a:pPr>
            <a:r>
              <a:rPr lang="en-US" sz="2800" dirty="0"/>
              <a:t>P</a:t>
            </a:r>
            <a:r>
              <a:rPr lang="en-US" sz="2800" baseline="-25000" dirty="0"/>
              <a:t>in</a:t>
            </a:r>
            <a:r>
              <a:rPr lang="en-US" sz="2800" dirty="0"/>
              <a:t> = power input</a:t>
            </a:r>
          </a:p>
          <a:p>
            <a:pPr marL="0" indent="0">
              <a:buNone/>
            </a:pPr>
            <a:r>
              <a:rPr lang="en-US" sz="2800" dirty="0"/>
              <a:t>P</a:t>
            </a:r>
            <a:r>
              <a:rPr lang="en-US" sz="2800" baseline="-25000" dirty="0"/>
              <a:t>out</a:t>
            </a:r>
            <a:r>
              <a:rPr lang="en-US" sz="2800" dirty="0"/>
              <a:t> = power output  </a:t>
            </a:r>
          </a:p>
          <a:p>
            <a:pPr marL="0" indent="0">
              <a:buNone/>
            </a:pPr>
            <a:endParaRPr lang="en-US" sz="2800" dirty="0"/>
          </a:p>
        </p:txBody>
      </p:sp>
    </p:spTree>
    <p:extLst>
      <p:ext uri="{BB962C8B-B14F-4D97-AF65-F5344CB8AC3E}">
        <p14:creationId xmlns:p14="http://schemas.microsoft.com/office/powerpoint/2010/main" val="35869107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379861" y="404813"/>
            <a:ext cx="1791964" cy="338554"/>
          </a:xfrm>
          <a:prstGeom prst="rect">
            <a:avLst/>
          </a:prstGeom>
        </p:spPr>
        <p:txBody>
          <a:bodyPr wrap="none">
            <a:spAutoFit/>
          </a:bodyPr>
          <a:lstStyle/>
          <a:p>
            <a:pPr algn="r" rtl="1" fontAlgn="auto">
              <a:spcBef>
                <a:spcPts val="0"/>
              </a:spcBef>
              <a:spcAft>
                <a:spcPts val="0"/>
              </a:spcAft>
              <a:defRPr/>
            </a:pPr>
            <a:r>
              <a:rPr lang="en-US" sz="1600" b="1" i="1" dirty="0">
                <a:solidFill>
                  <a:schemeClr val="bg2">
                    <a:lumMod val="50000"/>
                  </a:schemeClr>
                </a:solidFill>
                <a:latin typeface="Times New Roman" panose="02020603050405020304" pitchFamily="18" charset="0"/>
                <a:cs typeface="Times New Roman" panose="02020603050405020304" pitchFamily="18" charset="0"/>
              </a:rPr>
              <a:t>Pump Efficiencies </a:t>
            </a:r>
            <a:endParaRPr lang="ar-IQ" sz="1600" b="1" dirty="0">
              <a:solidFill>
                <a:schemeClr val="bg2">
                  <a:lumMod val="50000"/>
                </a:schemeClr>
              </a:solidFill>
              <a:latin typeface="Times New Roman" panose="02020603050405020304" pitchFamily="18" charset="0"/>
              <a:cs typeface="Times New Roman" panose="02020603050405020304" pitchFamily="18" charset="0"/>
            </a:endParaRPr>
          </a:p>
        </p:txBody>
      </p:sp>
      <p:sp>
        <p:nvSpPr>
          <p:cNvPr id="8" name="Rectangle 7"/>
          <p:cNvSpPr>
            <a:spLocks noChangeArrowheads="1"/>
          </p:cNvSpPr>
          <p:nvPr/>
        </p:nvSpPr>
        <p:spPr bwMode="auto">
          <a:xfrm>
            <a:off x="1239838" y="1125538"/>
            <a:ext cx="2370137"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r" rtl="1">
              <a:defRPr>
                <a:solidFill>
                  <a:schemeClr val="tx1"/>
                </a:solidFill>
                <a:latin typeface="Gill Sans MT" panose="020B0502020104020203" pitchFamily="34" charset="0"/>
                <a:ea typeface="Majalla UI"/>
                <a:cs typeface="Majalla UI"/>
              </a:defRPr>
            </a:lvl1pPr>
            <a:lvl2pPr marL="742950" indent="-285750" algn="r" rtl="1">
              <a:defRPr>
                <a:solidFill>
                  <a:schemeClr val="tx1"/>
                </a:solidFill>
                <a:latin typeface="Gill Sans MT" panose="020B0502020104020203" pitchFamily="34" charset="0"/>
                <a:ea typeface="Majalla UI"/>
                <a:cs typeface="Majalla UI"/>
              </a:defRPr>
            </a:lvl2pPr>
            <a:lvl3pPr marL="1143000" indent="-228600" algn="r" rtl="1">
              <a:defRPr>
                <a:solidFill>
                  <a:schemeClr val="tx1"/>
                </a:solidFill>
                <a:latin typeface="Gill Sans MT" panose="020B0502020104020203" pitchFamily="34" charset="0"/>
                <a:ea typeface="Majalla UI"/>
                <a:cs typeface="Majalla UI"/>
              </a:defRPr>
            </a:lvl3pPr>
            <a:lvl4pPr marL="1600200" indent="-228600" algn="r" rtl="1">
              <a:defRPr>
                <a:solidFill>
                  <a:schemeClr val="tx1"/>
                </a:solidFill>
                <a:latin typeface="Gill Sans MT" panose="020B0502020104020203" pitchFamily="34" charset="0"/>
                <a:ea typeface="Majalla UI"/>
                <a:cs typeface="Majalla UI"/>
              </a:defRPr>
            </a:lvl4pPr>
            <a:lvl5pPr marL="2057400" indent="-228600" algn="r" rtl="1">
              <a:defRPr>
                <a:solidFill>
                  <a:schemeClr val="tx1"/>
                </a:solidFill>
                <a:latin typeface="Gill Sans MT" panose="020B0502020104020203" pitchFamily="34" charset="0"/>
                <a:ea typeface="Majalla UI"/>
                <a:cs typeface="Majalla UI"/>
              </a:defRPr>
            </a:lvl5pPr>
            <a:lvl6pPr marL="2514600" indent="-228600" algn="r" rtl="1" fontAlgn="base">
              <a:spcBef>
                <a:spcPct val="0"/>
              </a:spcBef>
              <a:spcAft>
                <a:spcPct val="0"/>
              </a:spcAft>
              <a:defRPr>
                <a:solidFill>
                  <a:schemeClr val="tx1"/>
                </a:solidFill>
                <a:latin typeface="Gill Sans MT" panose="020B0502020104020203" pitchFamily="34" charset="0"/>
                <a:ea typeface="Majalla UI"/>
                <a:cs typeface="Majalla UI"/>
              </a:defRPr>
            </a:lvl6pPr>
            <a:lvl7pPr marL="2971800" indent="-228600" algn="r" rtl="1" fontAlgn="base">
              <a:spcBef>
                <a:spcPct val="0"/>
              </a:spcBef>
              <a:spcAft>
                <a:spcPct val="0"/>
              </a:spcAft>
              <a:defRPr>
                <a:solidFill>
                  <a:schemeClr val="tx1"/>
                </a:solidFill>
                <a:latin typeface="Gill Sans MT" panose="020B0502020104020203" pitchFamily="34" charset="0"/>
                <a:ea typeface="Majalla UI"/>
                <a:cs typeface="Majalla UI"/>
              </a:defRPr>
            </a:lvl7pPr>
            <a:lvl8pPr marL="3429000" indent="-228600" algn="r" rtl="1" fontAlgn="base">
              <a:spcBef>
                <a:spcPct val="0"/>
              </a:spcBef>
              <a:spcAft>
                <a:spcPct val="0"/>
              </a:spcAft>
              <a:defRPr>
                <a:solidFill>
                  <a:schemeClr val="tx1"/>
                </a:solidFill>
                <a:latin typeface="Gill Sans MT" panose="020B0502020104020203" pitchFamily="34" charset="0"/>
                <a:ea typeface="Majalla UI"/>
                <a:cs typeface="Majalla UI"/>
              </a:defRPr>
            </a:lvl8pPr>
            <a:lvl9pPr marL="3886200" indent="-228600" algn="r" rtl="1" fontAlgn="base">
              <a:spcBef>
                <a:spcPct val="0"/>
              </a:spcBef>
              <a:spcAft>
                <a:spcPct val="0"/>
              </a:spcAft>
              <a:defRPr>
                <a:solidFill>
                  <a:schemeClr val="tx1"/>
                </a:solidFill>
                <a:latin typeface="Gill Sans MT" panose="020B0502020104020203" pitchFamily="34" charset="0"/>
                <a:ea typeface="Majalla UI"/>
                <a:cs typeface="Majalla UI"/>
              </a:defRPr>
            </a:lvl9pPr>
          </a:lstStyle>
          <a:p>
            <a:pPr algn="l" rtl="0"/>
            <a:r>
              <a:rPr lang="en-US" sz="1400" b="1">
                <a:latin typeface="Times New Roman" panose="02020603050405020304" pitchFamily="18" charset="0"/>
                <a:cs typeface="Times New Roman" panose="02020603050405020304" pitchFamily="18" charset="0"/>
              </a:rPr>
              <a:t>1-</a:t>
            </a:r>
            <a:r>
              <a:rPr lang="en-US" sz="1400" b="1" i="1">
                <a:latin typeface="Times New Roman" panose="02020603050405020304" pitchFamily="18" charset="0"/>
                <a:cs typeface="Times New Roman" panose="02020603050405020304" pitchFamily="18" charset="0"/>
              </a:rPr>
              <a:t> Hydraulic Efficiency (</a:t>
            </a:r>
            <a:r>
              <a:rPr lang="el-GR" sz="1400" b="1" i="1">
                <a:latin typeface="Times New Roman" panose="02020603050405020304" pitchFamily="18" charset="0"/>
                <a:cs typeface="Times New Roman" panose="02020603050405020304" pitchFamily="18" charset="0"/>
              </a:rPr>
              <a:t>ζ</a:t>
            </a:r>
            <a:r>
              <a:rPr lang="en-US" sz="1400" b="1" i="1" baseline="-25000">
                <a:latin typeface="Times New Roman" panose="02020603050405020304" pitchFamily="18" charset="0"/>
                <a:cs typeface="Times New Roman" panose="02020603050405020304" pitchFamily="18" charset="0"/>
              </a:rPr>
              <a:t>h</a:t>
            </a:r>
            <a:r>
              <a:rPr lang="en-US" sz="1400" b="1" i="1">
                <a:latin typeface="Times New Roman" panose="02020603050405020304" pitchFamily="18" charset="0"/>
                <a:cs typeface="Times New Roman" panose="02020603050405020304" pitchFamily="18" charset="0"/>
              </a:rPr>
              <a:t>) </a:t>
            </a:r>
            <a:endParaRPr lang="ar-IQ" sz="1400" b="1">
              <a:latin typeface="Times New Roman" panose="02020603050405020304" pitchFamily="18" charset="0"/>
              <a:cs typeface="Times New Roman" panose="02020603050405020304" pitchFamily="18" charset="0"/>
            </a:endParaRPr>
          </a:p>
        </p:txBody>
      </p:sp>
      <p:sp>
        <p:nvSpPr>
          <p:cNvPr id="22532" name="Rectangle 6"/>
          <p:cNvSpPr>
            <a:spLocks noChangeArrowheads="1"/>
          </p:cNvSpPr>
          <p:nvPr/>
        </p:nvSpPr>
        <p:spPr bwMode="auto">
          <a:xfrm>
            <a:off x="8959269"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gn="r" rtl="1">
              <a:defRPr>
                <a:solidFill>
                  <a:schemeClr val="tx1"/>
                </a:solidFill>
                <a:latin typeface="Gill Sans MT" panose="020B0502020104020203" pitchFamily="34" charset="0"/>
                <a:ea typeface="Majalla UI"/>
                <a:cs typeface="Majalla UI"/>
              </a:defRPr>
            </a:lvl1pPr>
            <a:lvl2pPr marL="742950" indent="-285750" algn="r" rtl="1">
              <a:defRPr>
                <a:solidFill>
                  <a:schemeClr val="tx1"/>
                </a:solidFill>
                <a:latin typeface="Gill Sans MT" panose="020B0502020104020203" pitchFamily="34" charset="0"/>
                <a:ea typeface="Majalla UI"/>
                <a:cs typeface="Majalla UI"/>
              </a:defRPr>
            </a:lvl2pPr>
            <a:lvl3pPr marL="1143000" indent="-228600" algn="r" rtl="1">
              <a:defRPr>
                <a:solidFill>
                  <a:schemeClr val="tx1"/>
                </a:solidFill>
                <a:latin typeface="Gill Sans MT" panose="020B0502020104020203" pitchFamily="34" charset="0"/>
                <a:ea typeface="Majalla UI"/>
                <a:cs typeface="Majalla UI"/>
              </a:defRPr>
            </a:lvl3pPr>
            <a:lvl4pPr marL="1600200" indent="-228600" algn="r" rtl="1">
              <a:defRPr>
                <a:solidFill>
                  <a:schemeClr val="tx1"/>
                </a:solidFill>
                <a:latin typeface="Gill Sans MT" panose="020B0502020104020203" pitchFamily="34" charset="0"/>
                <a:ea typeface="Majalla UI"/>
                <a:cs typeface="Majalla UI"/>
              </a:defRPr>
            </a:lvl4pPr>
            <a:lvl5pPr marL="2057400" indent="-228600" algn="r" rtl="1">
              <a:defRPr>
                <a:solidFill>
                  <a:schemeClr val="tx1"/>
                </a:solidFill>
                <a:latin typeface="Gill Sans MT" panose="020B0502020104020203" pitchFamily="34" charset="0"/>
                <a:ea typeface="Majalla UI"/>
                <a:cs typeface="Majalla UI"/>
              </a:defRPr>
            </a:lvl5pPr>
            <a:lvl6pPr marL="2514600" indent="-228600" algn="r" rtl="1" fontAlgn="base">
              <a:spcBef>
                <a:spcPct val="0"/>
              </a:spcBef>
              <a:spcAft>
                <a:spcPct val="0"/>
              </a:spcAft>
              <a:defRPr>
                <a:solidFill>
                  <a:schemeClr val="tx1"/>
                </a:solidFill>
                <a:latin typeface="Gill Sans MT" panose="020B0502020104020203" pitchFamily="34" charset="0"/>
                <a:ea typeface="Majalla UI"/>
                <a:cs typeface="Majalla UI"/>
              </a:defRPr>
            </a:lvl6pPr>
            <a:lvl7pPr marL="2971800" indent="-228600" algn="r" rtl="1" fontAlgn="base">
              <a:spcBef>
                <a:spcPct val="0"/>
              </a:spcBef>
              <a:spcAft>
                <a:spcPct val="0"/>
              </a:spcAft>
              <a:defRPr>
                <a:solidFill>
                  <a:schemeClr val="tx1"/>
                </a:solidFill>
                <a:latin typeface="Gill Sans MT" panose="020B0502020104020203" pitchFamily="34" charset="0"/>
                <a:ea typeface="Majalla UI"/>
                <a:cs typeface="Majalla UI"/>
              </a:defRPr>
            </a:lvl7pPr>
            <a:lvl8pPr marL="3429000" indent="-228600" algn="r" rtl="1" fontAlgn="base">
              <a:spcBef>
                <a:spcPct val="0"/>
              </a:spcBef>
              <a:spcAft>
                <a:spcPct val="0"/>
              </a:spcAft>
              <a:defRPr>
                <a:solidFill>
                  <a:schemeClr val="tx1"/>
                </a:solidFill>
                <a:latin typeface="Gill Sans MT" panose="020B0502020104020203" pitchFamily="34" charset="0"/>
                <a:ea typeface="Majalla UI"/>
                <a:cs typeface="Majalla UI"/>
              </a:defRPr>
            </a:lvl8pPr>
            <a:lvl9pPr marL="3886200" indent="-228600" algn="r" rtl="1" fontAlgn="base">
              <a:spcBef>
                <a:spcPct val="0"/>
              </a:spcBef>
              <a:spcAft>
                <a:spcPct val="0"/>
              </a:spcAft>
              <a:defRPr>
                <a:solidFill>
                  <a:schemeClr val="tx1"/>
                </a:solidFill>
                <a:latin typeface="Gill Sans MT" panose="020B0502020104020203" pitchFamily="34" charset="0"/>
                <a:ea typeface="Majalla UI"/>
                <a:cs typeface="Majalla UI"/>
              </a:defRPr>
            </a:lvl9pPr>
          </a:lstStyle>
          <a:p>
            <a:endParaRPr lang="ar-IQ">
              <a:latin typeface="Times New Roman" panose="02020603050405020304" pitchFamily="18" charset="0"/>
              <a:cs typeface="Times New Roman" panose="02020603050405020304" pitchFamily="18" charset="0"/>
            </a:endParaRPr>
          </a:p>
        </p:txBody>
      </p:sp>
      <p:graphicFrame>
        <p:nvGraphicFramePr>
          <p:cNvPr id="10" name="Object 9"/>
          <p:cNvGraphicFramePr>
            <a:graphicFrameLocks noChangeAspect="1"/>
          </p:cNvGraphicFramePr>
          <p:nvPr>
            <p:extLst>
              <p:ext uri="{D42A27DB-BD31-4B8C-83A1-F6EECF244321}">
                <p14:modId xmlns:p14="http://schemas.microsoft.com/office/powerpoint/2010/main" val="3103111911"/>
              </p:ext>
            </p:extLst>
          </p:nvPr>
        </p:nvGraphicFramePr>
        <p:xfrm>
          <a:off x="2125663" y="1781175"/>
          <a:ext cx="2406650" cy="565150"/>
        </p:xfrm>
        <a:graphic>
          <a:graphicData uri="http://schemas.openxmlformats.org/presentationml/2006/ole">
            <mc:AlternateContent xmlns:mc="http://schemas.openxmlformats.org/markup-compatibility/2006">
              <mc:Choice xmlns:v="urn:schemas-microsoft-com:vml" Requires="v">
                <p:oleObj spid="_x0000_s33839" name="Equation" r:id="rId3" imgW="1981080" imgH="431640" progId="Equation.3">
                  <p:embed/>
                </p:oleObj>
              </mc:Choice>
              <mc:Fallback>
                <p:oleObj name="Equation" r:id="rId3" imgW="1981080" imgH="431640" progId="Equation.3">
                  <p:embed/>
                  <p:pic>
                    <p:nvPicPr>
                      <p:cNvPr id="0" name=""/>
                      <p:cNvPicPr>
                        <a:picLocks noChangeAspect="1" noChangeArrowheads="1"/>
                      </p:cNvPicPr>
                      <p:nvPr/>
                    </p:nvPicPr>
                    <p:blipFill>
                      <a:blip r:embed="rId4"/>
                      <a:srcRect/>
                      <a:stretch>
                        <a:fillRect/>
                      </a:stretch>
                    </p:blipFill>
                    <p:spPr bwMode="auto">
                      <a:xfrm>
                        <a:off x="2125663" y="1781175"/>
                        <a:ext cx="2406650" cy="565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2534" name="Rectangle 7"/>
          <p:cNvSpPr>
            <a:spLocks noChangeArrowheads="1"/>
          </p:cNvSpPr>
          <p:nvPr/>
        </p:nvSpPr>
        <p:spPr bwMode="auto">
          <a:xfrm>
            <a:off x="8959269" y="396359"/>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gn="r" rtl="1">
              <a:defRPr>
                <a:solidFill>
                  <a:schemeClr val="tx1"/>
                </a:solidFill>
                <a:latin typeface="Gill Sans MT" panose="020B0502020104020203" pitchFamily="34" charset="0"/>
                <a:ea typeface="Majalla UI"/>
                <a:cs typeface="Majalla UI"/>
              </a:defRPr>
            </a:lvl1pPr>
            <a:lvl2pPr marL="742950" indent="-285750" algn="r" rtl="1">
              <a:defRPr>
                <a:solidFill>
                  <a:schemeClr val="tx1"/>
                </a:solidFill>
                <a:latin typeface="Gill Sans MT" panose="020B0502020104020203" pitchFamily="34" charset="0"/>
                <a:ea typeface="Majalla UI"/>
                <a:cs typeface="Majalla UI"/>
              </a:defRPr>
            </a:lvl2pPr>
            <a:lvl3pPr marL="1143000" indent="-228600" algn="r" rtl="1">
              <a:defRPr>
                <a:solidFill>
                  <a:schemeClr val="tx1"/>
                </a:solidFill>
                <a:latin typeface="Gill Sans MT" panose="020B0502020104020203" pitchFamily="34" charset="0"/>
                <a:ea typeface="Majalla UI"/>
                <a:cs typeface="Majalla UI"/>
              </a:defRPr>
            </a:lvl3pPr>
            <a:lvl4pPr marL="1600200" indent="-228600" algn="r" rtl="1">
              <a:defRPr>
                <a:solidFill>
                  <a:schemeClr val="tx1"/>
                </a:solidFill>
                <a:latin typeface="Gill Sans MT" panose="020B0502020104020203" pitchFamily="34" charset="0"/>
                <a:ea typeface="Majalla UI"/>
                <a:cs typeface="Majalla UI"/>
              </a:defRPr>
            </a:lvl4pPr>
            <a:lvl5pPr marL="2057400" indent="-228600" algn="r" rtl="1">
              <a:defRPr>
                <a:solidFill>
                  <a:schemeClr val="tx1"/>
                </a:solidFill>
                <a:latin typeface="Gill Sans MT" panose="020B0502020104020203" pitchFamily="34" charset="0"/>
                <a:ea typeface="Majalla UI"/>
                <a:cs typeface="Majalla UI"/>
              </a:defRPr>
            </a:lvl5pPr>
            <a:lvl6pPr marL="2514600" indent="-228600" algn="r" rtl="1" fontAlgn="base">
              <a:spcBef>
                <a:spcPct val="0"/>
              </a:spcBef>
              <a:spcAft>
                <a:spcPct val="0"/>
              </a:spcAft>
              <a:defRPr>
                <a:solidFill>
                  <a:schemeClr val="tx1"/>
                </a:solidFill>
                <a:latin typeface="Gill Sans MT" panose="020B0502020104020203" pitchFamily="34" charset="0"/>
                <a:ea typeface="Majalla UI"/>
                <a:cs typeface="Majalla UI"/>
              </a:defRPr>
            </a:lvl6pPr>
            <a:lvl7pPr marL="2971800" indent="-228600" algn="r" rtl="1" fontAlgn="base">
              <a:spcBef>
                <a:spcPct val="0"/>
              </a:spcBef>
              <a:spcAft>
                <a:spcPct val="0"/>
              </a:spcAft>
              <a:defRPr>
                <a:solidFill>
                  <a:schemeClr val="tx1"/>
                </a:solidFill>
                <a:latin typeface="Gill Sans MT" panose="020B0502020104020203" pitchFamily="34" charset="0"/>
                <a:ea typeface="Majalla UI"/>
                <a:cs typeface="Majalla UI"/>
              </a:defRPr>
            </a:lvl7pPr>
            <a:lvl8pPr marL="3429000" indent="-228600" algn="r" rtl="1" fontAlgn="base">
              <a:spcBef>
                <a:spcPct val="0"/>
              </a:spcBef>
              <a:spcAft>
                <a:spcPct val="0"/>
              </a:spcAft>
              <a:defRPr>
                <a:solidFill>
                  <a:schemeClr val="tx1"/>
                </a:solidFill>
                <a:latin typeface="Gill Sans MT" panose="020B0502020104020203" pitchFamily="34" charset="0"/>
                <a:ea typeface="Majalla UI"/>
                <a:cs typeface="Majalla UI"/>
              </a:defRPr>
            </a:lvl8pPr>
            <a:lvl9pPr marL="3886200" indent="-228600" algn="r" rtl="1" fontAlgn="base">
              <a:spcBef>
                <a:spcPct val="0"/>
              </a:spcBef>
              <a:spcAft>
                <a:spcPct val="0"/>
              </a:spcAft>
              <a:defRPr>
                <a:solidFill>
                  <a:schemeClr val="tx1"/>
                </a:solidFill>
                <a:latin typeface="Gill Sans MT" panose="020B0502020104020203" pitchFamily="34" charset="0"/>
                <a:ea typeface="Majalla UI"/>
                <a:cs typeface="Majalla UI"/>
              </a:defRPr>
            </a:lvl9pPr>
          </a:lstStyle>
          <a:p>
            <a:endParaRPr lang="ar-IQ">
              <a:latin typeface="Times New Roman" panose="02020603050405020304" pitchFamily="18" charset="0"/>
              <a:cs typeface="Times New Roman" panose="02020603050405020304" pitchFamily="18" charset="0"/>
            </a:endParaRPr>
          </a:p>
        </p:txBody>
      </p:sp>
      <p:sp>
        <p:nvSpPr>
          <p:cNvPr id="22535" name="Rectangle 9"/>
          <p:cNvSpPr>
            <a:spLocks noChangeArrowheads="1"/>
          </p:cNvSpPr>
          <p:nvPr/>
        </p:nvSpPr>
        <p:spPr bwMode="auto">
          <a:xfrm>
            <a:off x="8959269"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gn="r" rtl="1">
              <a:defRPr>
                <a:solidFill>
                  <a:schemeClr val="tx1"/>
                </a:solidFill>
                <a:latin typeface="Gill Sans MT" panose="020B0502020104020203" pitchFamily="34" charset="0"/>
                <a:ea typeface="Majalla UI"/>
                <a:cs typeface="Majalla UI"/>
              </a:defRPr>
            </a:lvl1pPr>
            <a:lvl2pPr marL="742950" indent="-285750" algn="r" rtl="1">
              <a:defRPr>
                <a:solidFill>
                  <a:schemeClr val="tx1"/>
                </a:solidFill>
                <a:latin typeface="Gill Sans MT" panose="020B0502020104020203" pitchFamily="34" charset="0"/>
                <a:ea typeface="Majalla UI"/>
                <a:cs typeface="Majalla UI"/>
              </a:defRPr>
            </a:lvl2pPr>
            <a:lvl3pPr marL="1143000" indent="-228600" algn="r" rtl="1">
              <a:defRPr>
                <a:solidFill>
                  <a:schemeClr val="tx1"/>
                </a:solidFill>
                <a:latin typeface="Gill Sans MT" panose="020B0502020104020203" pitchFamily="34" charset="0"/>
                <a:ea typeface="Majalla UI"/>
                <a:cs typeface="Majalla UI"/>
              </a:defRPr>
            </a:lvl3pPr>
            <a:lvl4pPr marL="1600200" indent="-228600" algn="r" rtl="1">
              <a:defRPr>
                <a:solidFill>
                  <a:schemeClr val="tx1"/>
                </a:solidFill>
                <a:latin typeface="Gill Sans MT" panose="020B0502020104020203" pitchFamily="34" charset="0"/>
                <a:ea typeface="Majalla UI"/>
                <a:cs typeface="Majalla UI"/>
              </a:defRPr>
            </a:lvl4pPr>
            <a:lvl5pPr marL="2057400" indent="-228600" algn="r" rtl="1">
              <a:defRPr>
                <a:solidFill>
                  <a:schemeClr val="tx1"/>
                </a:solidFill>
                <a:latin typeface="Gill Sans MT" panose="020B0502020104020203" pitchFamily="34" charset="0"/>
                <a:ea typeface="Majalla UI"/>
                <a:cs typeface="Majalla UI"/>
              </a:defRPr>
            </a:lvl5pPr>
            <a:lvl6pPr marL="2514600" indent="-228600" algn="r" rtl="1" fontAlgn="base">
              <a:spcBef>
                <a:spcPct val="0"/>
              </a:spcBef>
              <a:spcAft>
                <a:spcPct val="0"/>
              </a:spcAft>
              <a:defRPr>
                <a:solidFill>
                  <a:schemeClr val="tx1"/>
                </a:solidFill>
                <a:latin typeface="Gill Sans MT" panose="020B0502020104020203" pitchFamily="34" charset="0"/>
                <a:ea typeface="Majalla UI"/>
                <a:cs typeface="Majalla UI"/>
              </a:defRPr>
            </a:lvl6pPr>
            <a:lvl7pPr marL="2971800" indent="-228600" algn="r" rtl="1" fontAlgn="base">
              <a:spcBef>
                <a:spcPct val="0"/>
              </a:spcBef>
              <a:spcAft>
                <a:spcPct val="0"/>
              </a:spcAft>
              <a:defRPr>
                <a:solidFill>
                  <a:schemeClr val="tx1"/>
                </a:solidFill>
                <a:latin typeface="Gill Sans MT" panose="020B0502020104020203" pitchFamily="34" charset="0"/>
                <a:ea typeface="Majalla UI"/>
                <a:cs typeface="Majalla UI"/>
              </a:defRPr>
            </a:lvl7pPr>
            <a:lvl8pPr marL="3429000" indent="-228600" algn="r" rtl="1" fontAlgn="base">
              <a:spcBef>
                <a:spcPct val="0"/>
              </a:spcBef>
              <a:spcAft>
                <a:spcPct val="0"/>
              </a:spcAft>
              <a:defRPr>
                <a:solidFill>
                  <a:schemeClr val="tx1"/>
                </a:solidFill>
                <a:latin typeface="Gill Sans MT" panose="020B0502020104020203" pitchFamily="34" charset="0"/>
                <a:ea typeface="Majalla UI"/>
                <a:cs typeface="Majalla UI"/>
              </a:defRPr>
            </a:lvl8pPr>
            <a:lvl9pPr marL="3886200" indent="-228600" algn="r" rtl="1" fontAlgn="base">
              <a:spcBef>
                <a:spcPct val="0"/>
              </a:spcBef>
              <a:spcAft>
                <a:spcPct val="0"/>
              </a:spcAft>
              <a:defRPr>
                <a:solidFill>
                  <a:schemeClr val="tx1"/>
                </a:solidFill>
                <a:latin typeface="Gill Sans MT" panose="020B0502020104020203" pitchFamily="34" charset="0"/>
                <a:ea typeface="Majalla UI"/>
                <a:cs typeface="Majalla UI"/>
              </a:defRPr>
            </a:lvl9pPr>
          </a:lstStyle>
          <a:p>
            <a:endParaRPr lang="ar-IQ">
              <a:latin typeface="Times New Roman" panose="02020603050405020304" pitchFamily="18" charset="0"/>
              <a:cs typeface="Times New Roman" panose="02020603050405020304" pitchFamily="18" charset="0"/>
            </a:endParaRPr>
          </a:p>
        </p:txBody>
      </p:sp>
      <p:graphicFrame>
        <p:nvGraphicFramePr>
          <p:cNvPr id="13" name="Object 12"/>
          <p:cNvGraphicFramePr>
            <a:graphicFrameLocks noChangeAspect="1"/>
          </p:cNvGraphicFramePr>
          <p:nvPr>
            <p:extLst>
              <p:ext uri="{D42A27DB-BD31-4B8C-83A1-F6EECF244321}">
                <p14:modId xmlns:p14="http://schemas.microsoft.com/office/powerpoint/2010/main" val="1481178977"/>
              </p:ext>
            </p:extLst>
          </p:nvPr>
        </p:nvGraphicFramePr>
        <p:xfrm>
          <a:off x="2074863" y="2359025"/>
          <a:ext cx="1254125" cy="609600"/>
        </p:xfrm>
        <a:graphic>
          <a:graphicData uri="http://schemas.openxmlformats.org/presentationml/2006/ole">
            <mc:AlternateContent xmlns:mc="http://schemas.openxmlformats.org/markup-compatibility/2006">
              <mc:Choice xmlns:v="urn:schemas-microsoft-com:vml" Requires="v">
                <p:oleObj spid="_x0000_s33840" name="Equation" r:id="rId5" imgW="736560" imgH="431640" progId="Equation.3">
                  <p:embed/>
                </p:oleObj>
              </mc:Choice>
              <mc:Fallback>
                <p:oleObj name="Equation" r:id="rId5" imgW="736560" imgH="431640" progId="Equation.3">
                  <p:embed/>
                  <p:pic>
                    <p:nvPicPr>
                      <p:cNvPr id="0" name=""/>
                      <p:cNvPicPr>
                        <a:picLocks noChangeAspect="1" noChangeArrowheads="1"/>
                      </p:cNvPicPr>
                      <p:nvPr/>
                    </p:nvPicPr>
                    <p:blipFill>
                      <a:blip r:embed="rId6"/>
                      <a:srcRect/>
                      <a:stretch>
                        <a:fillRect/>
                      </a:stretch>
                    </p:blipFill>
                    <p:spPr bwMode="auto">
                      <a:xfrm>
                        <a:off x="2074863" y="2359025"/>
                        <a:ext cx="1254125"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5" name="Rectangle 14"/>
          <p:cNvSpPr>
            <a:spLocks noChangeArrowheads="1"/>
          </p:cNvSpPr>
          <p:nvPr/>
        </p:nvSpPr>
        <p:spPr bwMode="auto">
          <a:xfrm>
            <a:off x="4932363" y="2565400"/>
            <a:ext cx="40322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r" rtl="1">
              <a:defRPr>
                <a:solidFill>
                  <a:schemeClr val="tx1"/>
                </a:solidFill>
                <a:latin typeface="Gill Sans MT" panose="020B0502020104020203" pitchFamily="34" charset="0"/>
                <a:ea typeface="Majalla UI"/>
                <a:cs typeface="Majalla UI"/>
              </a:defRPr>
            </a:lvl1pPr>
            <a:lvl2pPr marL="742950" indent="-285750" algn="r" rtl="1">
              <a:defRPr>
                <a:solidFill>
                  <a:schemeClr val="tx1"/>
                </a:solidFill>
                <a:latin typeface="Gill Sans MT" panose="020B0502020104020203" pitchFamily="34" charset="0"/>
                <a:ea typeface="Majalla UI"/>
                <a:cs typeface="Majalla UI"/>
              </a:defRPr>
            </a:lvl2pPr>
            <a:lvl3pPr marL="1143000" indent="-228600" algn="r" rtl="1">
              <a:defRPr>
                <a:solidFill>
                  <a:schemeClr val="tx1"/>
                </a:solidFill>
                <a:latin typeface="Gill Sans MT" panose="020B0502020104020203" pitchFamily="34" charset="0"/>
                <a:ea typeface="Majalla UI"/>
                <a:cs typeface="Majalla UI"/>
              </a:defRPr>
            </a:lvl3pPr>
            <a:lvl4pPr marL="1600200" indent="-228600" algn="r" rtl="1">
              <a:defRPr>
                <a:solidFill>
                  <a:schemeClr val="tx1"/>
                </a:solidFill>
                <a:latin typeface="Gill Sans MT" panose="020B0502020104020203" pitchFamily="34" charset="0"/>
                <a:ea typeface="Majalla UI"/>
                <a:cs typeface="Majalla UI"/>
              </a:defRPr>
            </a:lvl4pPr>
            <a:lvl5pPr marL="2057400" indent="-228600" algn="r" rtl="1">
              <a:defRPr>
                <a:solidFill>
                  <a:schemeClr val="tx1"/>
                </a:solidFill>
                <a:latin typeface="Gill Sans MT" panose="020B0502020104020203" pitchFamily="34" charset="0"/>
                <a:ea typeface="Majalla UI"/>
                <a:cs typeface="Majalla UI"/>
              </a:defRPr>
            </a:lvl5pPr>
            <a:lvl6pPr marL="2514600" indent="-228600" algn="r" rtl="1" fontAlgn="base">
              <a:spcBef>
                <a:spcPct val="0"/>
              </a:spcBef>
              <a:spcAft>
                <a:spcPct val="0"/>
              </a:spcAft>
              <a:defRPr>
                <a:solidFill>
                  <a:schemeClr val="tx1"/>
                </a:solidFill>
                <a:latin typeface="Gill Sans MT" panose="020B0502020104020203" pitchFamily="34" charset="0"/>
                <a:ea typeface="Majalla UI"/>
                <a:cs typeface="Majalla UI"/>
              </a:defRPr>
            </a:lvl6pPr>
            <a:lvl7pPr marL="2971800" indent="-228600" algn="r" rtl="1" fontAlgn="base">
              <a:spcBef>
                <a:spcPct val="0"/>
              </a:spcBef>
              <a:spcAft>
                <a:spcPct val="0"/>
              </a:spcAft>
              <a:defRPr>
                <a:solidFill>
                  <a:schemeClr val="tx1"/>
                </a:solidFill>
                <a:latin typeface="Gill Sans MT" panose="020B0502020104020203" pitchFamily="34" charset="0"/>
                <a:ea typeface="Majalla UI"/>
                <a:cs typeface="Majalla UI"/>
              </a:defRPr>
            </a:lvl7pPr>
            <a:lvl8pPr marL="3429000" indent="-228600" algn="r" rtl="1" fontAlgn="base">
              <a:spcBef>
                <a:spcPct val="0"/>
              </a:spcBef>
              <a:spcAft>
                <a:spcPct val="0"/>
              </a:spcAft>
              <a:defRPr>
                <a:solidFill>
                  <a:schemeClr val="tx1"/>
                </a:solidFill>
                <a:latin typeface="Gill Sans MT" panose="020B0502020104020203" pitchFamily="34" charset="0"/>
                <a:ea typeface="Majalla UI"/>
                <a:cs typeface="Majalla UI"/>
              </a:defRPr>
            </a:lvl8pPr>
            <a:lvl9pPr marL="3886200" indent="-228600" algn="r" rtl="1" fontAlgn="base">
              <a:spcBef>
                <a:spcPct val="0"/>
              </a:spcBef>
              <a:spcAft>
                <a:spcPct val="0"/>
              </a:spcAft>
              <a:defRPr>
                <a:solidFill>
                  <a:schemeClr val="tx1"/>
                </a:solidFill>
                <a:latin typeface="Gill Sans MT" panose="020B0502020104020203" pitchFamily="34" charset="0"/>
                <a:ea typeface="Majalla UI"/>
                <a:cs typeface="Majalla UI"/>
              </a:defRPr>
            </a:lvl9pPr>
          </a:lstStyle>
          <a:p>
            <a:pPr algn="l" rtl="0"/>
            <a:r>
              <a:rPr lang="en-US" sz="1400">
                <a:latin typeface="Times New Roman" panose="02020603050405020304" pitchFamily="18" charset="0"/>
                <a:cs typeface="Times New Roman" panose="02020603050405020304" pitchFamily="18" charset="0"/>
              </a:rPr>
              <a:t>The normal value varies between 60% - 90%</a:t>
            </a:r>
          </a:p>
        </p:txBody>
      </p:sp>
      <p:sp>
        <p:nvSpPr>
          <p:cNvPr id="16" name="Rectangle 15"/>
          <p:cNvSpPr>
            <a:spLocks noChangeArrowheads="1"/>
          </p:cNvSpPr>
          <p:nvPr/>
        </p:nvSpPr>
        <p:spPr bwMode="auto">
          <a:xfrm>
            <a:off x="1239838" y="3213100"/>
            <a:ext cx="237751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r" rtl="1">
              <a:defRPr>
                <a:solidFill>
                  <a:schemeClr val="tx1"/>
                </a:solidFill>
                <a:latin typeface="Gill Sans MT" panose="020B0502020104020203" pitchFamily="34" charset="0"/>
                <a:ea typeface="Majalla UI"/>
                <a:cs typeface="Majalla UI"/>
              </a:defRPr>
            </a:lvl1pPr>
            <a:lvl2pPr marL="742950" indent="-285750" algn="r" rtl="1">
              <a:defRPr>
                <a:solidFill>
                  <a:schemeClr val="tx1"/>
                </a:solidFill>
                <a:latin typeface="Gill Sans MT" panose="020B0502020104020203" pitchFamily="34" charset="0"/>
                <a:ea typeface="Majalla UI"/>
                <a:cs typeface="Majalla UI"/>
              </a:defRPr>
            </a:lvl2pPr>
            <a:lvl3pPr marL="1143000" indent="-228600" algn="r" rtl="1">
              <a:defRPr>
                <a:solidFill>
                  <a:schemeClr val="tx1"/>
                </a:solidFill>
                <a:latin typeface="Gill Sans MT" panose="020B0502020104020203" pitchFamily="34" charset="0"/>
                <a:ea typeface="Majalla UI"/>
                <a:cs typeface="Majalla UI"/>
              </a:defRPr>
            </a:lvl3pPr>
            <a:lvl4pPr marL="1600200" indent="-228600" algn="r" rtl="1">
              <a:defRPr>
                <a:solidFill>
                  <a:schemeClr val="tx1"/>
                </a:solidFill>
                <a:latin typeface="Gill Sans MT" panose="020B0502020104020203" pitchFamily="34" charset="0"/>
                <a:ea typeface="Majalla UI"/>
                <a:cs typeface="Majalla UI"/>
              </a:defRPr>
            </a:lvl4pPr>
            <a:lvl5pPr marL="2057400" indent="-228600" algn="r" rtl="1">
              <a:defRPr>
                <a:solidFill>
                  <a:schemeClr val="tx1"/>
                </a:solidFill>
                <a:latin typeface="Gill Sans MT" panose="020B0502020104020203" pitchFamily="34" charset="0"/>
                <a:ea typeface="Majalla UI"/>
                <a:cs typeface="Majalla UI"/>
              </a:defRPr>
            </a:lvl5pPr>
            <a:lvl6pPr marL="2514600" indent="-228600" algn="r" rtl="1" fontAlgn="base">
              <a:spcBef>
                <a:spcPct val="0"/>
              </a:spcBef>
              <a:spcAft>
                <a:spcPct val="0"/>
              </a:spcAft>
              <a:defRPr>
                <a:solidFill>
                  <a:schemeClr val="tx1"/>
                </a:solidFill>
                <a:latin typeface="Gill Sans MT" panose="020B0502020104020203" pitchFamily="34" charset="0"/>
                <a:ea typeface="Majalla UI"/>
                <a:cs typeface="Majalla UI"/>
              </a:defRPr>
            </a:lvl6pPr>
            <a:lvl7pPr marL="2971800" indent="-228600" algn="r" rtl="1" fontAlgn="base">
              <a:spcBef>
                <a:spcPct val="0"/>
              </a:spcBef>
              <a:spcAft>
                <a:spcPct val="0"/>
              </a:spcAft>
              <a:defRPr>
                <a:solidFill>
                  <a:schemeClr val="tx1"/>
                </a:solidFill>
                <a:latin typeface="Gill Sans MT" panose="020B0502020104020203" pitchFamily="34" charset="0"/>
                <a:ea typeface="Majalla UI"/>
                <a:cs typeface="Majalla UI"/>
              </a:defRPr>
            </a:lvl7pPr>
            <a:lvl8pPr marL="3429000" indent="-228600" algn="r" rtl="1" fontAlgn="base">
              <a:spcBef>
                <a:spcPct val="0"/>
              </a:spcBef>
              <a:spcAft>
                <a:spcPct val="0"/>
              </a:spcAft>
              <a:defRPr>
                <a:solidFill>
                  <a:schemeClr val="tx1"/>
                </a:solidFill>
                <a:latin typeface="Gill Sans MT" panose="020B0502020104020203" pitchFamily="34" charset="0"/>
                <a:ea typeface="Majalla UI"/>
                <a:cs typeface="Majalla UI"/>
              </a:defRPr>
            </a:lvl8pPr>
            <a:lvl9pPr marL="3886200" indent="-228600" algn="r" rtl="1" fontAlgn="base">
              <a:spcBef>
                <a:spcPct val="0"/>
              </a:spcBef>
              <a:spcAft>
                <a:spcPct val="0"/>
              </a:spcAft>
              <a:defRPr>
                <a:solidFill>
                  <a:schemeClr val="tx1"/>
                </a:solidFill>
                <a:latin typeface="Gill Sans MT" panose="020B0502020104020203" pitchFamily="34" charset="0"/>
                <a:ea typeface="Majalla UI"/>
                <a:cs typeface="Majalla UI"/>
              </a:defRPr>
            </a:lvl9pPr>
          </a:lstStyle>
          <a:p>
            <a:pPr algn="l" rtl="0"/>
            <a:r>
              <a:rPr lang="en-US" sz="1400" b="1">
                <a:latin typeface="Times New Roman" panose="02020603050405020304" pitchFamily="18" charset="0"/>
                <a:cs typeface="Times New Roman" panose="02020603050405020304" pitchFamily="18" charset="0"/>
              </a:rPr>
              <a:t>2-</a:t>
            </a:r>
            <a:r>
              <a:rPr lang="en-US" sz="1400" b="1" i="1">
                <a:latin typeface="Times New Roman" panose="02020603050405020304" pitchFamily="18" charset="0"/>
                <a:cs typeface="Times New Roman" panose="02020603050405020304" pitchFamily="18" charset="0"/>
              </a:rPr>
              <a:t> Manometric Efficiency(</a:t>
            </a:r>
            <a:r>
              <a:rPr lang="el-GR" sz="1400" b="1" i="1">
                <a:latin typeface="Times New Roman" panose="02020603050405020304" pitchFamily="18" charset="0"/>
                <a:cs typeface="Times New Roman" panose="02020603050405020304" pitchFamily="18" charset="0"/>
              </a:rPr>
              <a:t>ζ</a:t>
            </a:r>
            <a:r>
              <a:rPr lang="en-US" sz="1400" b="1" i="1" baseline="-25000">
                <a:latin typeface="Times New Roman" panose="02020603050405020304" pitchFamily="18" charset="0"/>
                <a:cs typeface="Times New Roman" panose="02020603050405020304" pitchFamily="18" charset="0"/>
              </a:rPr>
              <a:t>m</a:t>
            </a:r>
            <a:r>
              <a:rPr lang="en-US" sz="1400" b="1" i="1">
                <a:latin typeface="Times New Roman" panose="02020603050405020304" pitchFamily="18" charset="0"/>
                <a:cs typeface="Times New Roman" panose="02020603050405020304" pitchFamily="18" charset="0"/>
              </a:rPr>
              <a:t>)</a:t>
            </a:r>
            <a:endParaRPr lang="ar-IQ" sz="1400" b="1">
              <a:latin typeface="Times New Roman" panose="02020603050405020304" pitchFamily="18" charset="0"/>
              <a:cs typeface="Times New Roman" panose="02020603050405020304" pitchFamily="18" charset="0"/>
            </a:endParaRPr>
          </a:p>
        </p:txBody>
      </p:sp>
      <p:sp>
        <p:nvSpPr>
          <p:cNvPr id="22539" name="Rectangle 12"/>
          <p:cNvSpPr>
            <a:spLocks noChangeArrowheads="1"/>
          </p:cNvSpPr>
          <p:nvPr/>
        </p:nvSpPr>
        <p:spPr bwMode="auto">
          <a:xfrm>
            <a:off x="8959269"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gn="r" rtl="1">
              <a:defRPr>
                <a:solidFill>
                  <a:schemeClr val="tx1"/>
                </a:solidFill>
                <a:latin typeface="Gill Sans MT" panose="020B0502020104020203" pitchFamily="34" charset="0"/>
                <a:ea typeface="Majalla UI"/>
                <a:cs typeface="Majalla UI"/>
              </a:defRPr>
            </a:lvl1pPr>
            <a:lvl2pPr marL="742950" indent="-285750" algn="r" rtl="1">
              <a:defRPr>
                <a:solidFill>
                  <a:schemeClr val="tx1"/>
                </a:solidFill>
                <a:latin typeface="Gill Sans MT" panose="020B0502020104020203" pitchFamily="34" charset="0"/>
                <a:ea typeface="Majalla UI"/>
                <a:cs typeface="Majalla UI"/>
              </a:defRPr>
            </a:lvl2pPr>
            <a:lvl3pPr marL="1143000" indent="-228600" algn="r" rtl="1">
              <a:defRPr>
                <a:solidFill>
                  <a:schemeClr val="tx1"/>
                </a:solidFill>
                <a:latin typeface="Gill Sans MT" panose="020B0502020104020203" pitchFamily="34" charset="0"/>
                <a:ea typeface="Majalla UI"/>
                <a:cs typeface="Majalla UI"/>
              </a:defRPr>
            </a:lvl3pPr>
            <a:lvl4pPr marL="1600200" indent="-228600" algn="r" rtl="1">
              <a:defRPr>
                <a:solidFill>
                  <a:schemeClr val="tx1"/>
                </a:solidFill>
                <a:latin typeface="Gill Sans MT" panose="020B0502020104020203" pitchFamily="34" charset="0"/>
                <a:ea typeface="Majalla UI"/>
                <a:cs typeface="Majalla UI"/>
              </a:defRPr>
            </a:lvl4pPr>
            <a:lvl5pPr marL="2057400" indent="-228600" algn="r" rtl="1">
              <a:defRPr>
                <a:solidFill>
                  <a:schemeClr val="tx1"/>
                </a:solidFill>
                <a:latin typeface="Gill Sans MT" panose="020B0502020104020203" pitchFamily="34" charset="0"/>
                <a:ea typeface="Majalla UI"/>
                <a:cs typeface="Majalla UI"/>
              </a:defRPr>
            </a:lvl5pPr>
            <a:lvl6pPr marL="2514600" indent="-228600" algn="r" rtl="1" fontAlgn="base">
              <a:spcBef>
                <a:spcPct val="0"/>
              </a:spcBef>
              <a:spcAft>
                <a:spcPct val="0"/>
              </a:spcAft>
              <a:defRPr>
                <a:solidFill>
                  <a:schemeClr val="tx1"/>
                </a:solidFill>
                <a:latin typeface="Gill Sans MT" panose="020B0502020104020203" pitchFamily="34" charset="0"/>
                <a:ea typeface="Majalla UI"/>
                <a:cs typeface="Majalla UI"/>
              </a:defRPr>
            </a:lvl6pPr>
            <a:lvl7pPr marL="2971800" indent="-228600" algn="r" rtl="1" fontAlgn="base">
              <a:spcBef>
                <a:spcPct val="0"/>
              </a:spcBef>
              <a:spcAft>
                <a:spcPct val="0"/>
              </a:spcAft>
              <a:defRPr>
                <a:solidFill>
                  <a:schemeClr val="tx1"/>
                </a:solidFill>
                <a:latin typeface="Gill Sans MT" panose="020B0502020104020203" pitchFamily="34" charset="0"/>
                <a:ea typeface="Majalla UI"/>
                <a:cs typeface="Majalla UI"/>
              </a:defRPr>
            </a:lvl7pPr>
            <a:lvl8pPr marL="3429000" indent="-228600" algn="r" rtl="1" fontAlgn="base">
              <a:spcBef>
                <a:spcPct val="0"/>
              </a:spcBef>
              <a:spcAft>
                <a:spcPct val="0"/>
              </a:spcAft>
              <a:defRPr>
                <a:solidFill>
                  <a:schemeClr val="tx1"/>
                </a:solidFill>
                <a:latin typeface="Gill Sans MT" panose="020B0502020104020203" pitchFamily="34" charset="0"/>
                <a:ea typeface="Majalla UI"/>
                <a:cs typeface="Majalla UI"/>
              </a:defRPr>
            </a:lvl8pPr>
            <a:lvl9pPr marL="3886200" indent="-228600" algn="r" rtl="1" fontAlgn="base">
              <a:spcBef>
                <a:spcPct val="0"/>
              </a:spcBef>
              <a:spcAft>
                <a:spcPct val="0"/>
              </a:spcAft>
              <a:defRPr>
                <a:solidFill>
                  <a:schemeClr val="tx1"/>
                </a:solidFill>
                <a:latin typeface="Gill Sans MT" panose="020B0502020104020203" pitchFamily="34" charset="0"/>
                <a:ea typeface="Majalla UI"/>
                <a:cs typeface="Majalla UI"/>
              </a:defRPr>
            </a:lvl9pPr>
          </a:lstStyle>
          <a:p>
            <a:endParaRPr lang="ar-IQ">
              <a:latin typeface="Times New Roman" panose="02020603050405020304" pitchFamily="18" charset="0"/>
              <a:cs typeface="Times New Roman" panose="02020603050405020304" pitchFamily="18" charset="0"/>
            </a:endParaRPr>
          </a:p>
        </p:txBody>
      </p:sp>
      <p:graphicFrame>
        <p:nvGraphicFramePr>
          <p:cNvPr id="18" name="Object 17"/>
          <p:cNvGraphicFramePr>
            <a:graphicFrameLocks noChangeAspect="1"/>
          </p:cNvGraphicFramePr>
          <p:nvPr>
            <p:extLst>
              <p:ext uri="{D42A27DB-BD31-4B8C-83A1-F6EECF244321}">
                <p14:modId xmlns:p14="http://schemas.microsoft.com/office/powerpoint/2010/main" val="2278720659"/>
              </p:ext>
            </p:extLst>
          </p:nvPr>
        </p:nvGraphicFramePr>
        <p:xfrm>
          <a:off x="2185988" y="3789363"/>
          <a:ext cx="3094037" cy="571500"/>
        </p:xfrm>
        <a:graphic>
          <a:graphicData uri="http://schemas.openxmlformats.org/presentationml/2006/ole">
            <mc:AlternateContent xmlns:mc="http://schemas.openxmlformats.org/markup-compatibility/2006">
              <mc:Choice xmlns:v="urn:schemas-microsoft-com:vml" Requires="v">
                <p:oleObj spid="_x0000_s33841" name="Equation" r:id="rId7" imgW="2501640" imgH="431640" progId="Equation.3">
                  <p:embed/>
                </p:oleObj>
              </mc:Choice>
              <mc:Fallback>
                <p:oleObj name="Equation" r:id="rId7" imgW="2501640" imgH="431640" progId="Equation.3">
                  <p:embed/>
                  <p:pic>
                    <p:nvPicPr>
                      <p:cNvPr id="0" name=""/>
                      <p:cNvPicPr>
                        <a:picLocks noChangeAspect="1" noChangeArrowheads="1"/>
                      </p:cNvPicPr>
                      <p:nvPr/>
                    </p:nvPicPr>
                    <p:blipFill>
                      <a:blip r:embed="rId8"/>
                      <a:srcRect/>
                      <a:stretch>
                        <a:fillRect/>
                      </a:stretch>
                    </p:blipFill>
                    <p:spPr bwMode="auto">
                      <a:xfrm>
                        <a:off x="2185988" y="3789363"/>
                        <a:ext cx="3094037"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2541" name="Rectangle 13"/>
          <p:cNvSpPr>
            <a:spLocks noChangeArrowheads="1"/>
          </p:cNvSpPr>
          <p:nvPr/>
        </p:nvSpPr>
        <p:spPr bwMode="auto">
          <a:xfrm>
            <a:off x="8959269" y="3868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gn="r" rtl="1">
              <a:defRPr>
                <a:solidFill>
                  <a:schemeClr val="tx1"/>
                </a:solidFill>
                <a:latin typeface="Gill Sans MT" panose="020B0502020104020203" pitchFamily="34" charset="0"/>
                <a:ea typeface="Majalla UI"/>
                <a:cs typeface="Majalla UI"/>
              </a:defRPr>
            </a:lvl1pPr>
            <a:lvl2pPr marL="742950" indent="-285750" algn="r" rtl="1">
              <a:defRPr>
                <a:solidFill>
                  <a:schemeClr val="tx1"/>
                </a:solidFill>
                <a:latin typeface="Gill Sans MT" panose="020B0502020104020203" pitchFamily="34" charset="0"/>
                <a:ea typeface="Majalla UI"/>
                <a:cs typeface="Majalla UI"/>
              </a:defRPr>
            </a:lvl2pPr>
            <a:lvl3pPr marL="1143000" indent="-228600" algn="r" rtl="1">
              <a:defRPr>
                <a:solidFill>
                  <a:schemeClr val="tx1"/>
                </a:solidFill>
                <a:latin typeface="Gill Sans MT" panose="020B0502020104020203" pitchFamily="34" charset="0"/>
                <a:ea typeface="Majalla UI"/>
                <a:cs typeface="Majalla UI"/>
              </a:defRPr>
            </a:lvl3pPr>
            <a:lvl4pPr marL="1600200" indent="-228600" algn="r" rtl="1">
              <a:defRPr>
                <a:solidFill>
                  <a:schemeClr val="tx1"/>
                </a:solidFill>
                <a:latin typeface="Gill Sans MT" panose="020B0502020104020203" pitchFamily="34" charset="0"/>
                <a:ea typeface="Majalla UI"/>
                <a:cs typeface="Majalla UI"/>
              </a:defRPr>
            </a:lvl4pPr>
            <a:lvl5pPr marL="2057400" indent="-228600" algn="r" rtl="1">
              <a:defRPr>
                <a:solidFill>
                  <a:schemeClr val="tx1"/>
                </a:solidFill>
                <a:latin typeface="Gill Sans MT" panose="020B0502020104020203" pitchFamily="34" charset="0"/>
                <a:ea typeface="Majalla UI"/>
                <a:cs typeface="Majalla UI"/>
              </a:defRPr>
            </a:lvl5pPr>
            <a:lvl6pPr marL="2514600" indent="-228600" algn="r" rtl="1" fontAlgn="base">
              <a:spcBef>
                <a:spcPct val="0"/>
              </a:spcBef>
              <a:spcAft>
                <a:spcPct val="0"/>
              </a:spcAft>
              <a:defRPr>
                <a:solidFill>
                  <a:schemeClr val="tx1"/>
                </a:solidFill>
                <a:latin typeface="Gill Sans MT" panose="020B0502020104020203" pitchFamily="34" charset="0"/>
                <a:ea typeface="Majalla UI"/>
                <a:cs typeface="Majalla UI"/>
              </a:defRPr>
            </a:lvl6pPr>
            <a:lvl7pPr marL="2971800" indent="-228600" algn="r" rtl="1" fontAlgn="base">
              <a:spcBef>
                <a:spcPct val="0"/>
              </a:spcBef>
              <a:spcAft>
                <a:spcPct val="0"/>
              </a:spcAft>
              <a:defRPr>
                <a:solidFill>
                  <a:schemeClr val="tx1"/>
                </a:solidFill>
                <a:latin typeface="Gill Sans MT" panose="020B0502020104020203" pitchFamily="34" charset="0"/>
                <a:ea typeface="Majalla UI"/>
                <a:cs typeface="Majalla UI"/>
              </a:defRPr>
            </a:lvl7pPr>
            <a:lvl8pPr marL="3429000" indent="-228600" algn="r" rtl="1" fontAlgn="base">
              <a:spcBef>
                <a:spcPct val="0"/>
              </a:spcBef>
              <a:spcAft>
                <a:spcPct val="0"/>
              </a:spcAft>
              <a:defRPr>
                <a:solidFill>
                  <a:schemeClr val="tx1"/>
                </a:solidFill>
                <a:latin typeface="Gill Sans MT" panose="020B0502020104020203" pitchFamily="34" charset="0"/>
                <a:ea typeface="Majalla UI"/>
                <a:cs typeface="Majalla UI"/>
              </a:defRPr>
            </a:lvl8pPr>
            <a:lvl9pPr marL="3886200" indent="-228600" algn="r" rtl="1" fontAlgn="base">
              <a:spcBef>
                <a:spcPct val="0"/>
              </a:spcBef>
              <a:spcAft>
                <a:spcPct val="0"/>
              </a:spcAft>
              <a:defRPr>
                <a:solidFill>
                  <a:schemeClr val="tx1"/>
                </a:solidFill>
                <a:latin typeface="Gill Sans MT" panose="020B0502020104020203" pitchFamily="34" charset="0"/>
                <a:ea typeface="Majalla UI"/>
                <a:cs typeface="Majalla UI"/>
              </a:defRPr>
            </a:lvl9pPr>
          </a:lstStyle>
          <a:p>
            <a:endParaRPr lang="ar-IQ">
              <a:latin typeface="Times New Roman" panose="02020603050405020304" pitchFamily="18" charset="0"/>
              <a:cs typeface="Times New Roman" panose="02020603050405020304" pitchFamily="18" charset="0"/>
            </a:endParaRPr>
          </a:p>
        </p:txBody>
      </p:sp>
      <p:sp>
        <p:nvSpPr>
          <p:cNvPr id="22542" name="Rectangle 15"/>
          <p:cNvSpPr>
            <a:spLocks noChangeArrowheads="1"/>
          </p:cNvSpPr>
          <p:nvPr/>
        </p:nvSpPr>
        <p:spPr bwMode="auto">
          <a:xfrm>
            <a:off x="8959269"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gn="r" rtl="1">
              <a:defRPr>
                <a:solidFill>
                  <a:schemeClr val="tx1"/>
                </a:solidFill>
                <a:latin typeface="Gill Sans MT" panose="020B0502020104020203" pitchFamily="34" charset="0"/>
                <a:ea typeface="Majalla UI"/>
                <a:cs typeface="Majalla UI"/>
              </a:defRPr>
            </a:lvl1pPr>
            <a:lvl2pPr marL="742950" indent="-285750" algn="r" rtl="1">
              <a:defRPr>
                <a:solidFill>
                  <a:schemeClr val="tx1"/>
                </a:solidFill>
                <a:latin typeface="Gill Sans MT" panose="020B0502020104020203" pitchFamily="34" charset="0"/>
                <a:ea typeface="Majalla UI"/>
                <a:cs typeface="Majalla UI"/>
              </a:defRPr>
            </a:lvl2pPr>
            <a:lvl3pPr marL="1143000" indent="-228600" algn="r" rtl="1">
              <a:defRPr>
                <a:solidFill>
                  <a:schemeClr val="tx1"/>
                </a:solidFill>
                <a:latin typeface="Gill Sans MT" panose="020B0502020104020203" pitchFamily="34" charset="0"/>
                <a:ea typeface="Majalla UI"/>
                <a:cs typeface="Majalla UI"/>
              </a:defRPr>
            </a:lvl3pPr>
            <a:lvl4pPr marL="1600200" indent="-228600" algn="r" rtl="1">
              <a:defRPr>
                <a:solidFill>
                  <a:schemeClr val="tx1"/>
                </a:solidFill>
                <a:latin typeface="Gill Sans MT" panose="020B0502020104020203" pitchFamily="34" charset="0"/>
                <a:ea typeface="Majalla UI"/>
                <a:cs typeface="Majalla UI"/>
              </a:defRPr>
            </a:lvl4pPr>
            <a:lvl5pPr marL="2057400" indent="-228600" algn="r" rtl="1">
              <a:defRPr>
                <a:solidFill>
                  <a:schemeClr val="tx1"/>
                </a:solidFill>
                <a:latin typeface="Gill Sans MT" panose="020B0502020104020203" pitchFamily="34" charset="0"/>
                <a:ea typeface="Majalla UI"/>
                <a:cs typeface="Majalla UI"/>
              </a:defRPr>
            </a:lvl5pPr>
            <a:lvl6pPr marL="2514600" indent="-228600" algn="r" rtl="1" fontAlgn="base">
              <a:spcBef>
                <a:spcPct val="0"/>
              </a:spcBef>
              <a:spcAft>
                <a:spcPct val="0"/>
              </a:spcAft>
              <a:defRPr>
                <a:solidFill>
                  <a:schemeClr val="tx1"/>
                </a:solidFill>
                <a:latin typeface="Gill Sans MT" panose="020B0502020104020203" pitchFamily="34" charset="0"/>
                <a:ea typeface="Majalla UI"/>
                <a:cs typeface="Majalla UI"/>
              </a:defRPr>
            </a:lvl6pPr>
            <a:lvl7pPr marL="2971800" indent="-228600" algn="r" rtl="1" fontAlgn="base">
              <a:spcBef>
                <a:spcPct val="0"/>
              </a:spcBef>
              <a:spcAft>
                <a:spcPct val="0"/>
              </a:spcAft>
              <a:defRPr>
                <a:solidFill>
                  <a:schemeClr val="tx1"/>
                </a:solidFill>
                <a:latin typeface="Gill Sans MT" panose="020B0502020104020203" pitchFamily="34" charset="0"/>
                <a:ea typeface="Majalla UI"/>
                <a:cs typeface="Majalla UI"/>
              </a:defRPr>
            </a:lvl7pPr>
            <a:lvl8pPr marL="3429000" indent="-228600" algn="r" rtl="1" fontAlgn="base">
              <a:spcBef>
                <a:spcPct val="0"/>
              </a:spcBef>
              <a:spcAft>
                <a:spcPct val="0"/>
              </a:spcAft>
              <a:defRPr>
                <a:solidFill>
                  <a:schemeClr val="tx1"/>
                </a:solidFill>
                <a:latin typeface="Gill Sans MT" panose="020B0502020104020203" pitchFamily="34" charset="0"/>
                <a:ea typeface="Majalla UI"/>
                <a:cs typeface="Majalla UI"/>
              </a:defRPr>
            </a:lvl8pPr>
            <a:lvl9pPr marL="3886200" indent="-228600" algn="r" rtl="1" fontAlgn="base">
              <a:spcBef>
                <a:spcPct val="0"/>
              </a:spcBef>
              <a:spcAft>
                <a:spcPct val="0"/>
              </a:spcAft>
              <a:defRPr>
                <a:solidFill>
                  <a:schemeClr val="tx1"/>
                </a:solidFill>
                <a:latin typeface="Gill Sans MT" panose="020B0502020104020203" pitchFamily="34" charset="0"/>
                <a:ea typeface="Majalla UI"/>
                <a:cs typeface="Majalla UI"/>
              </a:defRPr>
            </a:lvl9pPr>
          </a:lstStyle>
          <a:p>
            <a:endParaRPr lang="ar-IQ">
              <a:latin typeface="Times New Roman" panose="02020603050405020304" pitchFamily="18" charset="0"/>
              <a:cs typeface="Times New Roman" panose="02020603050405020304" pitchFamily="18" charset="0"/>
            </a:endParaRPr>
          </a:p>
        </p:txBody>
      </p:sp>
      <p:graphicFrame>
        <p:nvGraphicFramePr>
          <p:cNvPr id="21" name="Object 20"/>
          <p:cNvGraphicFramePr>
            <a:graphicFrameLocks noChangeAspect="1"/>
          </p:cNvGraphicFramePr>
          <p:nvPr>
            <p:extLst>
              <p:ext uri="{D42A27DB-BD31-4B8C-83A1-F6EECF244321}">
                <p14:modId xmlns:p14="http://schemas.microsoft.com/office/powerpoint/2010/main" val="1583721979"/>
              </p:ext>
            </p:extLst>
          </p:nvPr>
        </p:nvGraphicFramePr>
        <p:xfrm>
          <a:off x="2147888" y="4446588"/>
          <a:ext cx="1336675" cy="638175"/>
        </p:xfrm>
        <a:graphic>
          <a:graphicData uri="http://schemas.openxmlformats.org/presentationml/2006/ole">
            <mc:AlternateContent xmlns:mc="http://schemas.openxmlformats.org/markup-compatibility/2006">
              <mc:Choice xmlns:v="urn:schemas-microsoft-com:vml" Requires="v">
                <p:oleObj spid="_x0000_s33842" name="Equation" r:id="rId9" imgW="749160" imgH="431640" progId="Equation.3">
                  <p:embed/>
                </p:oleObj>
              </mc:Choice>
              <mc:Fallback>
                <p:oleObj name="Equation" r:id="rId9" imgW="749160" imgH="431640" progId="Equation.3">
                  <p:embed/>
                  <p:pic>
                    <p:nvPicPr>
                      <p:cNvPr id="0" name=""/>
                      <p:cNvPicPr>
                        <a:picLocks noChangeAspect="1" noChangeArrowheads="1"/>
                      </p:cNvPicPr>
                      <p:nvPr/>
                    </p:nvPicPr>
                    <p:blipFill>
                      <a:blip r:embed="rId10"/>
                      <a:srcRect/>
                      <a:stretch>
                        <a:fillRect/>
                      </a:stretch>
                    </p:blipFill>
                    <p:spPr bwMode="auto">
                      <a:xfrm>
                        <a:off x="2147888" y="4446588"/>
                        <a:ext cx="1336675" cy="63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2544" name="Rectangle 16"/>
          <p:cNvSpPr>
            <a:spLocks noChangeArrowheads="1"/>
          </p:cNvSpPr>
          <p:nvPr/>
        </p:nvSpPr>
        <p:spPr bwMode="auto">
          <a:xfrm>
            <a:off x="8959269" y="472559"/>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gn="r" rtl="1">
              <a:defRPr>
                <a:solidFill>
                  <a:schemeClr val="tx1"/>
                </a:solidFill>
                <a:latin typeface="Gill Sans MT" panose="020B0502020104020203" pitchFamily="34" charset="0"/>
                <a:ea typeface="Majalla UI"/>
                <a:cs typeface="Majalla UI"/>
              </a:defRPr>
            </a:lvl1pPr>
            <a:lvl2pPr marL="742950" indent="-285750" algn="r" rtl="1">
              <a:defRPr>
                <a:solidFill>
                  <a:schemeClr val="tx1"/>
                </a:solidFill>
                <a:latin typeface="Gill Sans MT" panose="020B0502020104020203" pitchFamily="34" charset="0"/>
                <a:ea typeface="Majalla UI"/>
                <a:cs typeface="Majalla UI"/>
              </a:defRPr>
            </a:lvl2pPr>
            <a:lvl3pPr marL="1143000" indent="-228600" algn="r" rtl="1">
              <a:defRPr>
                <a:solidFill>
                  <a:schemeClr val="tx1"/>
                </a:solidFill>
                <a:latin typeface="Gill Sans MT" panose="020B0502020104020203" pitchFamily="34" charset="0"/>
                <a:ea typeface="Majalla UI"/>
                <a:cs typeface="Majalla UI"/>
              </a:defRPr>
            </a:lvl3pPr>
            <a:lvl4pPr marL="1600200" indent="-228600" algn="r" rtl="1">
              <a:defRPr>
                <a:solidFill>
                  <a:schemeClr val="tx1"/>
                </a:solidFill>
                <a:latin typeface="Gill Sans MT" panose="020B0502020104020203" pitchFamily="34" charset="0"/>
                <a:ea typeface="Majalla UI"/>
                <a:cs typeface="Majalla UI"/>
              </a:defRPr>
            </a:lvl4pPr>
            <a:lvl5pPr marL="2057400" indent="-228600" algn="r" rtl="1">
              <a:defRPr>
                <a:solidFill>
                  <a:schemeClr val="tx1"/>
                </a:solidFill>
                <a:latin typeface="Gill Sans MT" panose="020B0502020104020203" pitchFamily="34" charset="0"/>
                <a:ea typeface="Majalla UI"/>
                <a:cs typeface="Majalla UI"/>
              </a:defRPr>
            </a:lvl5pPr>
            <a:lvl6pPr marL="2514600" indent="-228600" algn="r" rtl="1" fontAlgn="base">
              <a:spcBef>
                <a:spcPct val="0"/>
              </a:spcBef>
              <a:spcAft>
                <a:spcPct val="0"/>
              </a:spcAft>
              <a:defRPr>
                <a:solidFill>
                  <a:schemeClr val="tx1"/>
                </a:solidFill>
                <a:latin typeface="Gill Sans MT" panose="020B0502020104020203" pitchFamily="34" charset="0"/>
                <a:ea typeface="Majalla UI"/>
                <a:cs typeface="Majalla UI"/>
              </a:defRPr>
            </a:lvl6pPr>
            <a:lvl7pPr marL="2971800" indent="-228600" algn="r" rtl="1" fontAlgn="base">
              <a:spcBef>
                <a:spcPct val="0"/>
              </a:spcBef>
              <a:spcAft>
                <a:spcPct val="0"/>
              </a:spcAft>
              <a:defRPr>
                <a:solidFill>
                  <a:schemeClr val="tx1"/>
                </a:solidFill>
                <a:latin typeface="Gill Sans MT" panose="020B0502020104020203" pitchFamily="34" charset="0"/>
                <a:ea typeface="Majalla UI"/>
                <a:cs typeface="Majalla UI"/>
              </a:defRPr>
            </a:lvl7pPr>
            <a:lvl8pPr marL="3429000" indent="-228600" algn="r" rtl="1" fontAlgn="base">
              <a:spcBef>
                <a:spcPct val="0"/>
              </a:spcBef>
              <a:spcAft>
                <a:spcPct val="0"/>
              </a:spcAft>
              <a:defRPr>
                <a:solidFill>
                  <a:schemeClr val="tx1"/>
                </a:solidFill>
                <a:latin typeface="Gill Sans MT" panose="020B0502020104020203" pitchFamily="34" charset="0"/>
                <a:ea typeface="Majalla UI"/>
                <a:cs typeface="Majalla UI"/>
              </a:defRPr>
            </a:lvl8pPr>
            <a:lvl9pPr marL="3886200" indent="-228600" algn="r" rtl="1" fontAlgn="base">
              <a:spcBef>
                <a:spcPct val="0"/>
              </a:spcBef>
              <a:spcAft>
                <a:spcPct val="0"/>
              </a:spcAft>
              <a:defRPr>
                <a:solidFill>
                  <a:schemeClr val="tx1"/>
                </a:solidFill>
                <a:latin typeface="Gill Sans MT" panose="020B0502020104020203" pitchFamily="34" charset="0"/>
                <a:ea typeface="Majalla UI"/>
                <a:cs typeface="Majalla UI"/>
              </a:defRPr>
            </a:lvl9pPr>
          </a:lstStyle>
          <a:p>
            <a:endParaRPr lang="ar-IQ">
              <a:latin typeface="Times New Roman" panose="02020603050405020304" pitchFamily="18" charset="0"/>
              <a:cs typeface="Times New Roman" panose="02020603050405020304" pitchFamily="18" charset="0"/>
            </a:endParaRPr>
          </a:p>
        </p:txBody>
      </p:sp>
      <p:sp>
        <p:nvSpPr>
          <p:cNvPr id="23" name="Rectangle 22"/>
          <p:cNvSpPr>
            <a:spLocks noChangeArrowheads="1"/>
          </p:cNvSpPr>
          <p:nvPr/>
        </p:nvSpPr>
        <p:spPr bwMode="auto">
          <a:xfrm>
            <a:off x="1476375" y="5300663"/>
            <a:ext cx="228389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r" rtl="1">
              <a:defRPr>
                <a:solidFill>
                  <a:schemeClr val="tx1"/>
                </a:solidFill>
                <a:latin typeface="Gill Sans MT" panose="020B0502020104020203" pitchFamily="34" charset="0"/>
                <a:ea typeface="Majalla UI"/>
                <a:cs typeface="Majalla UI"/>
              </a:defRPr>
            </a:lvl1pPr>
            <a:lvl2pPr marL="742950" indent="-285750" algn="r" rtl="1">
              <a:defRPr>
                <a:solidFill>
                  <a:schemeClr val="tx1"/>
                </a:solidFill>
                <a:latin typeface="Gill Sans MT" panose="020B0502020104020203" pitchFamily="34" charset="0"/>
                <a:ea typeface="Majalla UI"/>
                <a:cs typeface="Majalla UI"/>
              </a:defRPr>
            </a:lvl2pPr>
            <a:lvl3pPr marL="1143000" indent="-228600" algn="r" rtl="1">
              <a:defRPr>
                <a:solidFill>
                  <a:schemeClr val="tx1"/>
                </a:solidFill>
                <a:latin typeface="Gill Sans MT" panose="020B0502020104020203" pitchFamily="34" charset="0"/>
                <a:ea typeface="Majalla UI"/>
                <a:cs typeface="Majalla UI"/>
              </a:defRPr>
            </a:lvl3pPr>
            <a:lvl4pPr marL="1600200" indent="-228600" algn="r" rtl="1">
              <a:defRPr>
                <a:solidFill>
                  <a:schemeClr val="tx1"/>
                </a:solidFill>
                <a:latin typeface="Gill Sans MT" panose="020B0502020104020203" pitchFamily="34" charset="0"/>
                <a:ea typeface="Majalla UI"/>
                <a:cs typeface="Majalla UI"/>
              </a:defRPr>
            </a:lvl4pPr>
            <a:lvl5pPr marL="2057400" indent="-228600" algn="r" rtl="1">
              <a:defRPr>
                <a:solidFill>
                  <a:schemeClr val="tx1"/>
                </a:solidFill>
                <a:latin typeface="Gill Sans MT" panose="020B0502020104020203" pitchFamily="34" charset="0"/>
                <a:ea typeface="Majalla UI"/>
                <a:cs typeface="Majalla UI"/>
              </a:defRPr>
            </a:lvl5pPr>
            <a:lvl6pPr marL="2514600" indent="-228600" algn="r" rtl="1" fontAlgn="base">
              <a:spcBef>
                <a:spcPct val="0"/>
              </a:spcBef>
              <a:spcAft>
                <a:spcPct val="0"/>
              </a:spcAft>
              <a:defRPr>
                <a:solidFill>
                  <a:schemeClr val="tx1"/>
                </a:solidFill>
                <a:latin typeface="Gill Sans MT" panose="020B0502020104020203" pitchFamily="34" charset="0"/>
                <a:ea typeface="Majalla UI"/>
                <a:cs typeface="Majalla UI"/>
              </a:defRPr>
            </a:lvl6pPr>
            <a:lvl7pPr marL="2971800" indent="-228600" algn="r" rtl="1" fontAlgn="base">
              <a:spcBef>
                <a:spcPct val="0"/>
              </a:spcBef>
              <a:spcAft>
                <a:spcPct val="0"/>
              </a:spcAft>
              <a:defRPr>
                <a:solidFill>
                  <a:schemeClr val="tx1"/>
                </a:solidFill>
                <a:latin typeface="Gill Sans MT" panose="020B0502020104020203" pitchFamily="34" charset="0"/>
                <a:ea typeface="Majalla UI"/>
                <a:cs typeface="Majalla UI"/>
              </a:defRPr>
            </a:lvl7pPr>
            <a:lvl8pPr marL="3429000" indent="-228600" algn="r" rtl="1" fontAlgn="base">
              <a:spcBef>
                <a:spcPct val="0"/>
              </a:spcBef>
              <a:spcAft>
                <a:spcPct val="0"/>
              </a:spcAft>
              <a:defRPr>
                <a:solidFill>
                  <a:schemeClr val="tx1"/>
                </a:solidFill>
                <a:latin typeface="Gill Sans MT" panose="020B0502020104020203" pitchFamily="34" charset="0"/>
                <a:ea typeface="Majalla UI"/>
                <a:cs typeface="Majalla UI"/>
              </a:defRPr>
            </a:lvl8pPr>
            <a:lvl9pPr marL="3886200" indent="-228600" algn="r" rtl="1" fontAlgn="base">
              <a:spcBef>
                <a:spcPct val="0"/>
              </a:spcBef>
              <a:spcAft>
                <a:spcPct val="0"/>
              </a:spcAft>
              <a:defRPr>
                <a:solidFill>
                  <a:schemeClr val="tx1"/>
                </a:solidFill>
                <a:latin typeface="Gill Sans MT" panose="020B0502020104020203" pitchFamily="34" charset="0"/>
                <a:ea typeface="Majalla UI"/>
                <a:cs typeface="Majalla UI"/>
              </a:defRPr>
            </a:lvl9pPr>
          </a:lstStyle>
          <a:p>
            <a:pPr algn="l" rtl="0"/>
            <a:r>
              <a:rPr lang="en-US" sz="1400" b="1">
                <a:latin typeface="Times New Roman" panose="02020603050405020304" pitchFamily="18" charset="0"/>
                <a:cs typeface="Times New Roman" panose="02020603050405020304" pitchFamily="18" charset="0"/>
              </a:rPr>
              <a:t>3</a:t>
            </a:r>
            <a:r>
              <a:rPr lang="en-US" sz="1400" b="1" i="1">
                <a:latin typeface="Times New Roman" panose="02020603050405020304" pitchFamily="18" charset="0"/>
                <a:cs typeface="Times New Roman" panose="02020603050405020304" pitchFamily="18" charset="0"/>
              </a:rPr>
              <a:t> -Volumetric Efficiency </a:t>
            </a:r>
            <a:r>
              <a:rPr lang="en-US" sz="1400" b="1">
                <a:latin typeface="Times New Roman" panose="02020603050405020304" pitchFamily="18" charset="0"/>
                <a:cs typeface="Times New Roman" panose="02020603050405020304" pitchFamily="18" charset="0"/>
              </a:rPr>
              <a:t>(</a:t>
            </a:r>
            <a:r>
              <a:rPr lang="el-GR" sz="1400" b="1">
                <a:latin typeface="Times New Roman" panose="02020603050405020304" pitchFamily="18" charset="0"/>
                <a:cs typeface="Times New Roman" panose="02020603050405020304" pitchFamily="18" charset="0"/>
              </a:rPr>
              <a:t>ζ</a:t>
            </a:r>
            <a:r>
              <a:rPr lang="en-US" sz="1400" b="1" baseline="-25000">
                <a:latin typeface="Times New Roman" panose="02020603050405020304" pitchFamily="18" charset="0"/>
                <a:cs typeface="Times New Roman" panose="02020603050405020304" pitchFamily="18" charset="0"/>
              </a:rPr>
              <a:t>v</a:t>
            </a:r>
            <a:r>
              <a:rPr lang="en-US" sz="1400" b="1">
                <a:latin typeface="Times New Roman" panose="02020603050405020304" pitchFamily="18" charset="0"/>
                <a:cs typeface="Times New Roman" panose="02020603050405020304" pitchFamily="18" charset="0"/>
              </a:rPr>
              <a:t>)</a:t>
            </a:r>
            <a:endParaRPr lang="ar-IQ" sz="1400" b="1">
              <a:latin typeface="Times New Roman" panose="02020603050405020304" pitchFamily="18" charset="0"/>
              <a:cs typeface="Times New Roman" panose="02020603050405020304" pitchFamily="18" charset="0"/>
            </a:endParaRPr>
          </a:p>
        </p:txBody>
      </p:sp>
      <p:sp>
        <p:nvSpPr>
          <p:cNvPr id="22546" name="Rectangle 18"/>
          <p:cNvSpPr>
            <a:spLocks noChangeArrowheads="1"/>
          </p:cNvSpPr>
          <p:nvPr/>
        </p:nvSpPr>
        <p:spPr bwMode="auto">
          <a:xfrm>
            <a:off x="8959269"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gn="r" rtl="1">
              <a:defRPr>
                <a:solidFill>
                  <a:schemeClr val="tx1"/>
                </a:solidFill>
                <a:latin typeface="Gill Sans MT" panose="020B0502020104020203" pitchFamily="34" charset="0"/>
                <a:ea typeface="Majalla UI"/>
                <a:cs typeface="Majalla UI"/>
              </a:defRPr>
            </a:lvl1pPr>
            <a:lvl2pPr marL="742950" indent="-285750" algn="r" rtl="1">
              <a:defRPr>
                <a:solidFill>
                  <a:schemeClr val="tx1"/>
                </a:solidFill>
                <a:latin typeface="Gill Sans MT" panose="020B0502020104020203" pitchFamily="34" charset="0"/>
                <a:ea typeface="Majalla UI"/>
                <a:cs typeface="Majalla UI"/>
              </a:defRPr>
            </a:lvl2pPr>
            <a:lvl3pPr marL="1143000" indent="-228600" algn="r" rtl="1">
              <a:defRPr>
                <a:solidFill>
                  <a:schemeClr val="tx1"/>
                </a:solidFill>
                <a:latin typeface="Gill Sans MT" panose="020B0502020104020203" pitchFamily="34" charset="0"/>
                <a:ea typeface="Majalla UI"/>
                <a:cs typeface="Majalla UI"/>
              </a:defRPr>
            </a:lvl3pPr>
            <a:lvl4pPr marL="1600200" indent="-228600" algn="r" rtl="1">
              <a:defRPr>
                <a:solidFill>
                  <a:schemeClr val="tx1"/>
                </a:solidFill>
                <a:latin typeface="Gill Sans MT" panose="020B0502020104020203" pitchFamily="34" charset="0"/>
                <a:ea typeface="Majalla UI"/>
                <a:cs typeface="Majalla UI"/>
              </a:defRPr>
            </a:lvl4pPr>
            <a:lvl5pPr marL="2057400" indent="-228600" algn="r" rtl="1">
              <a:defRPr>
                <a:solidFill>
                  <a:schemeClr val="tx1"/>
                </a:solidFill>
                <a:latin typeface="Gill Sans MT" panose="020B0502020104020203" pitchFamily="34" charset="0"/>
                <a:ea typeface="Majalla UI"/>
                <a:cs typeface="Majalla UI"/>
              </a:defRPr>
            </a:lvl5pPr>
            <a:lvl6pPr marL="2514600" indent="-228600" algn="r" rtl="1" fontAlgn="base">
              <a:spcBef>
                <a:spcPct val="0"/>
              </a:spcBef>
              <a:spcAft>
                <a:spcPct val="0"/>
              </a:spcAft>
              <a:defRPr>
                <a:solidFill>
                  <a:schemeClr val="tx1"/>
                </a:solidFill>
                <a:latin typeface="Gill Sans MT" panose="020B0502020104020203" pitchFamily="34" charset="0"/>
                <a:ea typeface="Majalla UI"/>
                <a:cs typeface="Majalla UI"/>
              </a:defRPr>
            </a:lvl6pPr>
            <a:lvl7pPr marL="2971800" indent="-228600" algn="r" rtl="1" fontAlgn="base">
              <a:spcBef>
                <a:spcPct val="0"/>
              </a:spcBef>
              <a:spcAft>
                <a:spcPct val="0"/>
              </a:spcAft>
              <a:defRPr>
                <a:solidFill>
                  <a:schemeClr val="tx1"/>
                </a:solidFill>
                <a:latin typeface="Gill Sans MT" panose="020B0502020104020203" pitchFamily="34" charset="0"/>
                <a:ea typeface="Majalla UI"/>
                <a:cs typeface="Majalla UI"/>
              </a:defRPr>
            </a:lvl7pPr>
            <a:lvl8pPr marL="3429000" indent="-228600" algn="r" rtl="1" fontAlgn="base">
              <a:spcBef>
                <a:spcPct val="0"/>
              </a:spcBef>
              <a:spcAft>
                <a:spcPct val="0"/>
              </a:spcAft>
              <a:defRPr>
                <a:solidFill>
                  <a:schemeClr val="tx1"/>
                </a:solidFill>
                <a:latin typeface="Gill Sans MT" panose="020B0502020104020203" pitchFamily="34" charset="0"/>
                <a:ea typeface="Majalla UI"/>
                <a:cs typeface="Majalla UI"/>
              </a:defRPr>
            </a:lvl8pPr>
            <a:lvl9pPr marL="3886200" indent="-228600" algn="r" rtl="1" fontAlgn="base">
              <a:spcBef>
                <a:spcPct val="0"/>
              </a:spcBef>
              <a:spcAft>
                <a:spcPct val="0"/>
              </a:spcAft>
              <a:defRPr>
                <a:solidFill>
                  <a:schemeClr val="tx1"/>
                </a:solidFill>
                <a:latin typeface="Gill Sans MT" panose="020B0502020104020203" pitchFamily="34" charset="0"/>
                <a:ea typeface="Majalla UI"/>
                <a:cs typeface="Majalla UI"/>
              </a:defRPr>
            </a:lvl9pPr>
          </a:lstStyle>
          <a:p>
            <a:endParaRPr lang="ar-IQ">
              <a:latin typeface="Times New Roman" panose="02020603050405020304" pitchFamily="18" charset="0"/>
              <a:cs typeface="Times New Roman" panose="02020603050405020304" pitchFamily="18" charset="0"/>
            </a:endParaRPr>
          </a:p>
        </p:txBody>
      </p:sp>
      <p:graphicFrame>
        <p:nvGraphicFramePr>
          <p:cNvPr id="25" name="Object 24"/>
          <p:cNvGraphicFramePr>
            <a:graphicFrameLocks noChangeAspect="1"/>
          </p:cNvGraphicFramePr>
          <p:nvPr>
            <p:extLst>
              <p:ext uri="{D42A27DB-BD31-4B8C-83A1-F6EECF244321}">
                <p14:modId xmlns:p14="http://schemas.microsoft.com/office/powerpoint/2010/main" val="672376752"/>
              </p:ext>
            </p:extLst>
          </p:nvPr>
        </p:nvGraphicFramePr>
        <p:xfrm>
          <a:off x="2122488" y="5876925"/>
          <a:ext cx="1022350" cy="523875"/>
        </p:xfrm>
        <a:graphic>
          <a:graphicData uri="http://schemas.openxmlformats.org/presentationml/2006/ole">
            <mc:AlternateContent xmlns:mc="http://schemas.openxmlformats.org/markup-compatibility/2006">
              <mc:Choice xmlns:v="urn:schemas-microsoft-com:vml" Requires="v">
                <p:oleObj spid="_x0000_s33843" name="Equation" r:id="rId11" imgW="863280" imgH="431640" progId="Equation.3">
                  <p:embed/>
                </p:oleObj>
              </mc:Choice>
              <mc:Fallback>
                <p:oleObj name="Equation" r:id="rId11" imgW="863280" imgH="431640" progId="Equation.3">
                  <p:embed/>
                  <p:pic>
                    <p:nvPicPr>
                      <p:cNvPr id="0" name=""/>
                      <p:cNvPicPr>
                        <a:picLocks noChangeAspect="1" noChangeArrowheads="1"/>
                      </p:cNvPicPr>
                      <p:nvPr/>
                    </p:nvPicPr>
                    <p:blipFill>
                      <a:blip r:embed="rId12"/>
                      <a:srcRect/>
                      <a:stretch>
                        <a:fillRect/>
                      </a:stretch>
                    </p:blipFill>
                    <p:spPr bwMode="auto">
                      <a:xfrm>
                        <a:off x="2122488" y="5876925"/>
                        <a:ext cx="10223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2548" name="Rectangle 19"/>
          <p:cNvSpPr>
            <a:spLocks noChangeArrowheads="1"/>
          </p:cNvSpPr>
          <p:nvPr/>
        </p:nvSpPr>
        <p:spPr bwMode="auto">
          <a:xfrm>
            <a:off x="8959269" y="339209"/>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gn="r" rtl="1">
              <a:defRPr>
                <a:solidFill>
                  <a:schemeClr val="tx1"/>
                </a:solidFill>
                <a:latin typeface="Gill Sans MT" panose="020B0502020104020203" pitchFamily="34" charset="0"/>
                <a:ea typeface="Majalla UI"/>
                <a:cs typeface="Majalla UI"/>
              </a:defRPr>
            </a:lvl1pPr>
            <a:lvl2pPr marL="742950" indent="-285750" algn="r" rtl="1">
              <a:defRPr>
                <a:solidFill>
                  <a:schemeClr val="tx1"/>
                </a:solidFill>
                <a:latin typeface="Gill Sans MT" panose="020B0502020104020203" pitchFamily="34" charset="0"/>
                <a:ea typeface="Majalla UI"/>
                <a:cs typeface="Majalla UI"/>
              </a:defRPr>
            </a:lvl2pPr>
            <a:lvl3pPr marL="1143000" indent="-228600" algn="r" rtl="1">
              <a:defRPr>
                <a:solidFill>
                  <a:schemeClr val="tx1"/>
                </a:solidFill>
                <a:latin typeface="Gill Sans MT" panose="020B0502020104020203" pitchFamily="34" charset="0"/>
                <a:ea typeface="Majalla UI"/>
                <a:cs typeface="Majalla UI"/>
              </a:defRPr>
            </a:lvl3pPr>
            <a:lvl4pPr marL="1600200" indent="-228600" algn="r" rtl="1">
              <a:defRPr>
                <a:solidFill>
                  <a:schemeClr val="tx1"/>
                </a:solidFill>
                <a:latin typeface="Gill Sans MT" panose="020B0502020104020203" pitchFamily="34" charset="0"/>
                <a:ea typeface="Majalla UI"/>
                <a:cs typeface="Majalla UI"/>
              </a:defRPr>
            </a:lvl4pPr>
            <a:lvl5pPr marL="2057400" indent="-228600" algn="r" rtl="1">
              <a:defRPr>
                <a:solidFill>
                  <a:schemeClr val="tx1"/>
                </a:solidFill>
                <a:latin typeface="Gill Sans MT" panose="020B0502020104020203" pitchFamily="34" charset="0"/>
                <a:ea typeface="Majalla UI"/>
                <a:cs typeface="Majalla UI"/>
              </a:defRPr>
            </a:lvl5pPr>
            <a:lvl6pPr marL="2514600" indent="-228600" algn="r" rtl="1" fontAlgn="base">
              <a:spcBef>
                <a:spcPct val="0"/>
              </a:spcBef>
              <a:spcAft>
                <a:spcPct val="0"/>
              </a:spcAft>
              <a:defRPr>
                <a:solidFill>
                  <a:schemeClr val="tx1"/>
                </a:solidFill>
                <a:latin typeface="Gill Sans MT" panose="020B0502020104020203" pitchFamily="34" charset="0"/>
                <a:ea typeface="Majalla UI"/>
                <a:cs typeface="Majalla UI"/>
              </a:defRPr>
            </a:lvl6pPr>
            <a:lvl7pPr marL="2971800" indent="-228600" algn="r" rtl="1" fontAlgn="base">
              <a:spcBef>
                <a:spcPct val="0"/>
              </a:spcBef>
              <a:spcAft>
                <a:spcPct val="0"/>
              </a:spcAft>
              <a:defRPr>
                <a:solidFill>
                  <a:schemeClr val="tx1"/>
                </a:solidFill>
                <a:latin typeface="Gill Sans MT" panose="020B0502020104020203" pitchFamily="34" charset="0"/>
                <a:ea typeface="Majalla UI"/>
                <a:cs typeface="Majalla UI"/>
              </a:defRPr>
            </a:lvl7pPr>
            <a:lvl8pPr marL="3429000" indent="-228600" algn="r" rtl="1" fontAlgn="base">
              <a:spcBef>
                <a:spcPct val="0"/>
              </a:spcBef>
              <a:spcAft>
                <a:spcPct val="0"/>
              </a:spcAft>
              <a:defRPr>
                <a:solidFill>
                  <a:schemeClr val="tx1"/>
                </a:solidFill>
                <a:latin typeface="Gill Sans MT" panose="020B0502020104020203" pitchFamily="34" charset="0"/>
                <a:ea typeface="Majalla UI"/>
                <a:cs typeface="Majalla UI"/>
              </a:defRPr>
            </a:lvl8pPr>
            <a:lvl9pPr marL="3886200" indent="-228600" algn="r" rtl="1" fontAlgn="base">
              <a:spcBef>
                <a:spcPct val="0"/>
              </a:spcBef>
              <a:spcAft>
                <a:spcPct val="0"/>
              </a:spcAft>
              <a:defRPr>
                <a:solidFill>
                  <a:schemeClr val="tx1"/>
                </a:solidFill>
                <a:latin typeface="Gill Sans MT" panose="020B0502020104020203" pitchFamily="34" charset="0"/>
                <a:ea typeface="Majalla UI"/>
                <a:cs typeface="Majalla UI"/>
              </a:defRPr>
            </a:lvl9pPr>
          </a:lstStyle>
          <a:p>
            <a:endParaRPr lang="ar-IQ">
              <a:latin typeface="Times New Roman" panose="02020603050405020304" pitchFamily="18" charset="0"/>
              <a:cs typeface="Times New Roman" panose="02020603050405020304" pitchFamily="18" charset="0"/>
            </a:endParaRPr>
          </a:p>
        </p:txBody>
      </p:sp>
      <p:sp>
        <p:nvSpPr>
          <p:cNvPr id="27" name="Rectangle 26"/>
          <p:cNvSpPr>
            <a:spLocks noChangeArrowheads="1"/>
          </p:cNvSpPr>
          <p:nvPr/>
        </p:nvSpPr>
        <p:spPr bwMode="auto">
          <a:xfrm>
            <a:off x="5099946" y="5949950"/>
            <a:ext cx="332174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r" rtl="1">
              <a:defRPr>
                <a:solidFill>
                  <a:schemeClr val="tx1"/>
                </a:solidFill>
                <a:latin typeface="Gill Sans MT" panose="020B0502020104020203" pitchFamily="34" charset="0"/>
                <a:ea typeface="Majalla UI"/>
                <a:cs typeface="Majalla UI"/>
              </a:defRPr>
            </a:lvl1pPr>
            <a:lvl2pPr marL="742950" indent="-285750" algn="r" rtl="1">
              <a:defRPr>
                <a:solidFill>
                  <a:schemeClr val="tx1"/>
                </a:solidFill>
                <a:latin typeface="Gill Sans MT" panose="020B0502020104020203" pitchFamily="34" charset="0"/>
                <a:ea typeface="Majalla UI"/>
                <a:cs typeface="Majalla UI"/>
              </a:defRPr>
            </a:lvl2pPr>
            <a:lvl3pPr marL="1143000" indent="-228600" algn="r" rtl="1">
              <a:defRPr>
                <a:solidFill>
                  <a:schemeClr val="tx1"/>
                </a:solidFill>
                <a:latin typeface="Gill Sans MT" panose="020B0502020104020203" pitchFamily="34" charset="0"/>
                <a:ea typeface="Majalla UI"/>
                <a:cs typeface="Majalla UI"/>
              </a:defRPr>
            </a:lvl3pPr>
            <a:lvl4pPr marL="1600200" indent="-228600" algn="r" rtl="1">
              <a:defRPr>
                <a:solidFill>
                  <a:schemeClr val="tx1"/>
                </a:solidFill>
                <a:latin typeface="Gill Sans MT" panose="020B0502020104020203" pitchFamily="34" charset="0"/>
                <a:ea typeface="Majalla UI"/>
                <a:cs typeface="Majalla UI"/>
              </a:defRPr>
            </a:lvl4pPr>
            <a:lvl5pPr marL="2057400" indent="-228600" algn="r" rtl="1">
              <a:defRPr>
                <a:solidFill>
                  <a:schemeClr val="tx1"/>
                </a:solidFill>
                <a:latin typeface="Gill Sans MT" panose="020B0502020104020203" pitchFamily="34" charset="0"/>
                <a:ea typeface="Majalla UI"/>
                <a:cs typeface="Majalla UI"/>
              </a:defRPr>
            </a:lvl5pPr>
            <a:lvl6pPr marL="2514600" indent="-228600" algn="r" rtl="1" fontAlgn="base">
              <a:spcBef>
                <a:spcPct val="0"/>
              </a:spcBef>
              <a:spcAft>
                <a:spcPct val="0"/>
              </a:spcAft>
              <a:defRPr>
                <a:solidFill>
                  <a:schemeClr val="tx1"/>
                </a:solidFill>
                <a:latin typeface="Gill Sans MT" panose="020B0502020104020203" pitchFamily="34" charset="0"/>
                <a:ea typeface="Majalla UI"/>
                <a:cs typeface="Majalla UI"/>
              </a:defRPr>
            </a:lvl6pPr>
            <a:lvl7pPr marL="2971800" indent="-228600" algn="r" rtl="1" fontAlgn="base">
              <a:spcBef>
                <a:spcPct val="0"/>
              </a:spcBef>
              <a:spcAft>
                <a:spcPct val="0"/>
              </a:spcAft>
              <a:defRPr>
                <a:solidFill>
                  <a:schemeClr val="tx1"/>
                </a:solidFill>
                <a:latin typeface="Gill Sans MT" panose="020B0502020104020203" pitchFamily="34" charset="0"/>
                <a:ea typeface="Majalla UI"/>
                <a:cs typeface="Majalla UI"/>
              </a:defRPr>
            </a:lvl7pPr>
            <a:lvl8pPr marL="3429000" indent="-228600" algn="r" rtl="1" fontAlgn="base">
              <a:spcBef>
                <a:spcPct val="0"/>
              </a:spcBef>
              <a:spcAft>
                <a:spcPct val="0"/>
              </a:spcAft>
              <a:defRPr>
                <a:solidFill>
                  <a:schemeClr val="tx1"/>
                </a:solidFill>
                <a:latin typeface="Gill Sans MT" panose="020B0502020104020203" pitchFamily="34" charset="0"/>
                <a:ea typeface="Majalla UI"/>
                <a:cs typeface="Majalla UI"/>
              </a:defRPr>
            </a:lvl8pPr>
            <a:lvl9pPr marL="3886200" indent="-228600" algn="r" rtl="1" fontAlgn="base">
              <a:spcBef>
                <a:spcPct val="0"/>
              </a:spcBef>
              <a:spcAft>
                <a:spcPct val="0"/>
              </a:spcAft>
              <a:defRPr>
                <a:solidFill>
                  <a:schemeClr val="tx1"/>
                </a:solidFill>
                <a:latin typeface="Gill Sans MT" panose="020B0502020104020203" pitchFamily="34" charset="0"/>
                <a:ea typeface="Majalla UI"/>
                <a:cs typeface="Majalla UI"/>
              </a:defRPr>
            </a:lvl9pPr>
          </a:lstStyle>
          <a:p>
            <a:pPr rtl="0"/>
            <a:r>
              <a:rPr lang="en-US" sz="1400">
                <a:latin typeface="Times New Roman" panose="02020603050405020304" pitchFamily="18" charset="0"/>
                <a:cs typeface="Times New Roman" panose="02020603050405020304" pitchFamily="18" charset="0"/>
              </a:rPr>
              <a:t>The normal value lies between 97% to 98%</a:t>
            </a:r>
          </a:p>
        </p:txBody>
      </p:sp>
      <p:sp>
        <p:nvSpPr>
          <p:cNvPr id="22550" name="TextBox 28"/>
          <p:cNvSpPr txBox="1">
            <a:spLocks noChangeArrowheads="1"/>
          </p:cNvSpPr>
          <p:nvPr/>
        </p:nvSpPr>
        <p:spPr bwMode="auto">
          <a:xfrm>
            <a:off x="8529638" y="6218238"/>
            <a:ext cx="363537"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r" rtl="1">
              <a:defRPr>
                <a:solidFill>
                  <a:schemeClr val="tx1"/>
                </a:solidFill>
                <a:latin typeface="Gill Sans MT" panose="020B0502020104020203" pitchFamily="34" charset="0"/>
                <a:ea typeface="Majalla UI"/>
                <a:cs typeface="Majalla UI"/>
              </a:defRPr>
            </a:lvl1pPr>
            <a:lvl2pPr marL="742950" indent="-285750" algn="r" rtl="1">
              <a:defRPr>
                <a:solidFill>
                  <a:schemeClr val="tx1"/>
                </a:solidFill>
                <a:latin typeface="Gill Sans MT" panose="020B0502020104020203" pitchFamily="34" charset="0"/>
                <a:ea typeface="Majalla UI"/>
                <a:cs typeface="Majalla UI"/>
              </a:defRPr>
            </a:lvl2pPr>
            <a:lvl3pPr marL="1143000" indent="-228600" algn="r" rtl="1">
              <a:defRPr>
                <a:solidFill>
                  <a:schemeClr val="tx1"/>
                </a:solidFill>
                <a:latin typeface="Gill Sans MT" panose="020B0502020104020203" pitchFamily="34" charset="0"/>
                <a:ea typeface="Majalla UI"/>
                <a:cs typeface="Majalla UI"/>
              </a:defRPr>
            </a:lvl3pPr>
            <a:lvl4pPr marL="1600200" indent="-228600" algn="r" rtl="1">
              <a:defRPr>
                <a:solidFill>
                  <a:schemeClr val="tx1"/>
                </a:solidFill>
                <a:latin typeface="Gill Sans MT" panose="020B0502020104020203" pitchFamily="34" charset="0"/>
                <a:ea typeface="Majalla UI"/>
                <a:cs typeface="Majalla UI"/>
              </a:defRPr>
            </a:lvl4pPr>
            <a:lvl5pPr marL="2057400" indent="-228600" algn="r" rtl="1">
              <a:defRPr>
                <a:solidFill>
                  <a:schemeClr val="tx1"/>
                </a:solidFill>
                <a:latin typeface="Gill Sans MT" panose="020B0502020104020203" pitchFamily="34" charset="0"/>
                <a:ea typeface="Majalla UI"/>
                <a:cs typeface="Majalla UI"/>
              </a:defRPr>
            </a:lvl5pPr>
            <a:lvl6pPr marL="2514600" indent="-228600" algn="r" rtl="1" fontAlgn="base">
              <a:spcBef>
                <a:spcPct val="0"/>
              </a:spcBef>
              <a:spcAft>
                <a:spcPct val="0"/>
              </a:spcAft>
              <a:defRPr>
                <a:solidFill>
                  <a:schemeClr val="tx1"/>
                </a:solidFill>
                <a:latin typeface="Gill Sans MT" panose="020B0502020104020203" pitchFamily="34" charset="0"/>
                <a:ea typeface="Majalla UI"/>
                <a:cs typeface="Majalla UI"/>
              </a:defRPr>
            </a:lvl6pPr>
            <a:lvl7pPr marL="2971800" indent="-228600" algn="r" rtl="1" fontAlgn="base">
              <a:spcBef>
                <a:spcPct val="0"/>
              </a:spcBef>
              <a:spcAft>
                <a:spcPct val="0"/>
              </a:spcAft>
              <a:defRPr>
                <a:solidFill>
                  <a:schemeClr val="tx1"/>
                </a:solidFill>
                <a:latin typeface="Gill Sans MT" panose="020B0502020104020203" pitchFamily="34" charset="0"/>
                <a:ea typeface="Majalla UI"/>
                <a:cs typeface="Majalla UI"/>
              </a:defRPr>
            </a:lvl7pPr>
            <a:lvl8pPr marL="3429000" indent="-228600" algn="r" rtl="1" fontAlgn="base">
              <a:spcBef>
                <a:spcPct val="0"/>
              </a:spcBef>
              <a:spcAft>
                <a:spcPct val="0"/>
              </a:spcAft>
              <a:defRPr>
                <a:solidFill>
                  <a:schemeClr val="tx1"/>
                </a:solidFill>
                <a:latin typeface="Gill Sans MT" panose="020B0502020104020203" pitchFamily="34" charset="0"/>
                <a:ea typeface="Majalla UI"/>
                <a:cs typeface="Majalla UI"/>
              </a:defRPr>
            </a:lvl8pPr>
            <a:lvl9pPr marL="3886200" indent="-228600" algn="r" rtl="1" fontAlgn="base">
              <a:spcBef>
                <a:spcPct val="0"/>
              </a:spcBef>
              <a:spcAft>
                <a:spcPct val="0"/>
              </a:spcAft>
              <a:defRPr>
                <a:solidFill>
                  <a:schemeClr val="tx1"/>
                </a:solidFill>
                <a:latin typeface="Gill Sans MT" panose="020B0502020104020203" pitchFamily="34" charset="0"/>
                <a:ea typeface="Majalla UI"/>
                <a:cs typeface="Majalla UI"/>
              </a:defRPr>
            </a:lvl9pPr>
          </a:lstStyle>
          <a:p>
            <a:r>
              <a:rPr lang="en-US" sz="1400" i="1">
                <a:solidFill>
                  <a:srgbClr val="00B050"/>
                </a:solidFill>
                <a:latin typeface="Times New Roman" panose="02020603050405020304" pitchFamily="18" charset="0"/>
                <a:cs typeface="Times New Roman" panose="02020603050405020304" pitchFamily="18" charset="0"/>
              </a:rPr>
              <a:t>14</a:t>
            </a:r>
            <a:endParaRPr lang="ar-IQ" sz="1400" i="1">
              <a:solidFill>
                <a:srgbClr val="00B05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7081338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Effect transition="in" filter="fade">
                                      <p:cBhvr>
                                        <p:cTn id="9" dur="1000"/>
                                        <p:tgtEl>
                                          <p:spTgt spid="4"/>
                                        </p:tgtEl>
                                      </p:cBhvr>
                                    </p:animEffect>
                                    <p:anim calcmode="lin" valueType="num">
                                      <p:cBhvr>
                                        <p:cTn id="10" dur="1000" fill="hold"/>
                                        <p:tgtEl>
                                          <p:spTgt spid="4"/>
                                        </p:tgtEl>
                                        <p:attrNameLst>
                                          <p:attrName>ppt_x</p:attrName>
                                        </p:attrNameLst>
                                      </p:cBhvr>
                                      <p:tavLst>
                                        <p:tav tm="0">
                                          <p:val>
                                            <p:fltVal val="0.5"/>
                                          </p:val>
                                        </p:tav>
                                        <p:tav tm="100000">
                                          <p:val>
                                            <p:strVal val="#ppt_x"/>
                                          </p:val>
                                        </p:tav>
                                      </p:tavLst>
                                    </p:anim>
                                    <p:anim calcmode="lin" valueType="num">
                                      <p:cBhvr>
                                        <p:cTn id="11" dur="1000" fill="hold"/>
                                        <p:tgtEl>
                                          <p:spTgt spid="4"/>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p:cTn id="14" dur="1000" fill="hold"/>
                                        <p:tgtEl>
                                          <p:spTgt spid="8"/>
                                        </p:tgtEl>
                                        <p:attrNameLst>
                                          <p:attrName>ppt_w</p:attrName>
                                        </p:attrNameLst>
                                      </p:cBhvr>
                                      <p:tavLst>
                                        <p:tav tm="0">
                                          <p:val>
                                            <p:fltVal val="0"/>
                                          </p:val>
                                        </p:tav>
                                        <p:tav tm="100000">
                                          <p:val>
                                            <p:strVal val="#ppt_w"/>
                                          </p:val>
                                        </p:tav>
                                      </p:tavLst>
                                    </p:anim>
                                    <p:anim calcmode="lin" valueType="num">
                                      <p:cBhvr>
                                        <p:cTn id="15" dur="1000" fill="hold"/>
                                        <p:tgtEl>
                                          <p:spTgt spid="8"/>
                                        </p:tgtEl>
                                        <p:attrNameLst>
                                          <p:attrName>ppt_h</p:attrName>
                                        </p:attrNameLst>
                                      </p:cBhvr>
                                      <p:tavLst>
                                        <p:tav tm="0">
                                          <p:val>
                                            <p:fltVal val="0"/>
                                          </p:val>
                                        </p:tav>
                                        <p:tav tm="100000">
                                          <p:val>
                                            <p:strVal val="#ppt_h"/>
                                          </p:val>
                                        </p:tav>
                                      </p:tavLst>
                                    </p:anim>
                                    <p:animEffect transition="in" filter="fade">
                                      <p:cBhvr>
                                        <p:cTn id="16" dur="1000"/>
                                        <p:tgtEl>
                                          <p:spTgt spid="8"/>
                                        </p:tgtEl>
                                      </p:cBhvr>
                                    </p:animEffect>
                                    <p:anim calcmode="lin" valueType="num">
                                      <p:cBhvr>
                                        <p:cTn id="17" dur="1000" fill="hold"/>
                                        <p:tgtEl>
                                          <p:spTgt spid="8"/>
                                        </p:tgtEl>
                                        <p:attrNameLst>
                                          <p:attrName>ppt_x</p:attrName>
                                        </p:attrNameLst>
                                      </p:cBhvr>
                                      <p:tavLst>
                                        <p:tav tm="0">
                                          <p:val>
                                            <p:fltVal val="0.5"/>
                                          </p:val>
                                        </p:tav>
                                        <p:tav tm="100000">
                                          <p:val>
                                            <p:strVal val="#ppt_x"/>
                                          </p:val>
                                        </p:tav>
                                      </p:tavLst>
                                    </p:anim>
                                    <p:anim calcmode="lin" valueType="num">
                                      <p:cBhvr>
                                        <p:cTn id="18" dur="1000" fill="hold"/>
                                        <p:tgtEl>
                                          <p:spTgt spid="8"/>
                                        </p:tgtEl>
                                        <p:attrNameLst>
                                          <p:attrName>ppt_y</p:attrName>
                                        </p:attrNameLst>
                                      </p:cBhvr>
                                      <p:tavLst>
                                        <p:tav tm="0">
                                          <p:val>
                                            <p:fltVal val="0.5"/>
                                          </p:val>
                                        </p:tav>
                                        <p:tav tm="100000">
                                          <p:val>
                                            <p:strVal val="#ppt_y"/>
                                          </p:val>
                                        </p:tav>
                                      </p:tavLst>
                                    </p:anim>
                                  </p:childTnLst>
                                </p:cTn>
                              </p:par>
                              <p:par>
                                <p:cTn id="19" presetID="53" presetClass="entr" presetSubtype="528"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anim calcmode="lin" valueType="num">
                                      <p:cBhvr>
                                        <p:cTn id="21" dur="1000" fill="hold"/>
                                        <p:tgtEl>
                                          <p:spTgt spid="10"/>
                                        </p:tgtEl>
                                        <p:attrNameLst>
                                          <p:attrName>ppt_w</p:attrName>
                                        </p:attrNameLst>
                                      </p:cBhvr>
                                      <p:tavLst>
                                        <p:tav tm="0">
                                          <p:val>
                                            <p:fltVal val="0"/>
                                          </p:val>
                                        </p:tav>
                                        <p:tav tm="100000">
                                          <p:val>
                                            <p:strVal val="#ppt_w"/>
                                          </p:val>
                                        </p:tav>
                                      </p:tavLst>
                                    </p:anim>
                                    <p:anim calcmode="lin" valueType="num">
                                      <p:cBhvr>
                                        <p:cTn id="22" dur="1000" fill="hold"/>
                                        <p:tgtEl>
                                          <p:spTgt spid="10"/>
                                        </p:tgtEl>
                                        <p:attrNameLst>
                                          <p:attrName>ppt_h</p:attrName>
                                        </p:attrNameLst>
                                      </p:cBhvr>
                                      <p:tavLst>
                                        <p:tav tm="0">
                                          <p:val>
                                            <p:fltVal val="0"/>
                                          </p:val>
                                        </p:tav>
                                        <p:tav tm="100000">
                                          <p:val>
                                            <p:strVal val="#ppt_h"/>
                                          </p:val>
                                        </p:tav>
                                      </p:tavLst>
                                    </p:anim>
                                    <p:animEffect transition="in" filter="fade">
                                      <p:cBhvr>
                                        <p:cTn id="23" dur="1000"/>
                                        <p:tgtEl>
                                          <p:spTgt spid="10"/>
                                        </p:tgtEl>
                                      </p:cBhvr>
                                    </p:animEffect>
                                    <p:anim calcmode="lin" valueType="num">
                                      <p:cBhvr>
                                        <p:cTn id="24" dur="1000" fill="hold"/>
                                        <p:tgtEl>
                                          <p:spTgt spid="10"/>
                                        </p:tgtEl>
                                        <p:attrNameLst>
                                          <p:attrName>ppt_x</p:attrName>
                                        </p:attrNameLst>
                                      </p:cBhvr>
                                      <p:tavLst>
                                        <p:tav tm="0">
                                          <p:val>
                                            <p:fltVal val="0.5"/>
                                          </p:val>
                                        </p:tav>
                                        <p:tav tm="100000">
                                          <p:val>
                                            <p:strVal val="#ppt_x"/>
                                          </p:val>
                                        </p:tav>
                                      </p:tavLst>
                                    </p:anim>
                                    <p:anim calcmode="lin" valueType="num">
                                      <p:cBhvr>
                                        <p:cTn id="25" dur="1000" fill="hold"/>
                                        <p:tgtEl>
                                          <p:spTgt spid="10"/>
                                        </p:tgtEl>
                                        <p:attrNameLst>
                                          <p:attrName>ppt_y</p:attrName>
                                        </p:attrNameLst>
                                      </p:cBhvr>
                                      <p:tavLst>
                                        <p:tav tm="0">
                                          <p:val>
                                            <p:fltVal val="0.5"/>
                                          </p:val>
                                        </p:tav>
                                        <p:tav tm="100000">
                                          <p:val>
                                            <p:strVal val="#ppt_y"/>
                                          </p:val>
                                        </p:tav>
                                      </p:tavLst>
                                    </p:anim>
                                  </p:childTnLst>
                                </p:cTn>
                              </p:par>
                              <p:par>
                                <p:cTn id="26" presetID="53" presetClass="entr" presetSubtype="528" fill="hold" nodeType="withEffect">
                                  <p:stCondLst>
                                    <p:cond delay="0"/>
                                  </p:stCondLst>
                                  <p:childTnLst>
                                    <p:set>
                                      <p:cBhvr>
                                        <p:cTn id="27" dur="1" fill="hold">
                                          <p:stCondLst>
                                            <p:cond delay="0"/>
                                          </p:stCondLst>
                                        </p:cTn>
                                        <p:tgtEl>
                                          <p:spTgt spid="13"/>
                                        </p:tgtEl>
                                        <p:attrNameLst>
                                          <p:attrName>style.visibility</p:attrName>
                                        </p:attrNameLst>
                                      </p:cBhvr>
                                      <p:to>
                                        <p:strVal val="visible"/>
                                      </p:to>
                                    </p:set>
                                    <p:anim calcmode="lin" valueType="num">
                                      <p:cBhvr>
                                        <p:cTn id="28" dur="1000" fill="hold"/>
                                        <p:tgtEl>
                                          <p:spTgt spid="13"/>
                                        </p:tgtEl>
                                        <p:attrNameLst>
                                          <p:attrName>ppt_w</p:attrName>
                                        </p:attrNameLst>
                                      </p:cBhvr>
                                      <p:tavLst>
                                        <p:tav tm="0">
                                          <p:val>
                                            <p:fltVal val="0"/>
                                          </p:val>
                                        </p:tav>
                                        <p:tav tm="100000">
                                          <p:val>
                                            <p:strVal val="#ppt_w"/>
                                          </p:val>
                                        </p:tav>
                                      </p:tavLst>
                                    </p:anim>
                                    <p:anim calcmode="lin" valueType="num">
                                      <p:cBhvr>
                                        <p:cTn id="29" dur="1000" fill="hold"/>
                                        <p:tgtEl>
                                          <p:spTgt spid="13"/>
                                        </p:tgtEl>
                                        <p:attrNameLst>
                                          <p:attrName>ppt_h</p:attrName>
                                        </p:attrNameLst>
                                      </p:cBhvr>
                                      <p:tavLst>
                                        <p:tav tm="0">
                                          <p:val>
                                            <p:fltVal val="0"/>
                                          </p:val>
                                        </p:tav>
                                        <p:tav tm="100000">
                                          <p:val>
                                            <p:strVal val="#ppt_h"/>
                                          </p:val>
                                        </p:tav>
                                      </p:tavLst>
                                    </p:anim>
                                    <p:animEffect transition="in" filter="fade">
                                      <p:cBhvr>
                                        <p:cTn id="30" dur="1000"/>
                                        <p:tgtEl>
                                          <p:spTgt spid="13"/>
                                        </p:tgtEl>
                                      </p:cBhvr>
                                    </p:animEffect>
                                    <p:anim calcmode="lin" valueType="num">
                                      <p:cBhvr>
                                        <p:cTn id="31" dur="1000" fill="hold"/>
                                        <p:tgtEl>
                                          <p:spTgt spid="13"/>
                                        </p:tgtEl>
                                        <p:attrNameLst>
                                          <p:attrName>ppt_x</p:attrName>
                                        </p:attrNameLst>
                                      </p:cBhvr>
                                      <p:tavLst>
                                        <p:tav tm="0">
                                          <p:val>
                                            <p:fltVal val="0.5"/>
                                          </p:val>
                                        </p:tav>
                                        <p:tav tm="100000">
                                          <p:val>
                                            <p:strVal val="#ppt_x"/>
                                          </p:val>
                                        </p:tav>
                                      </p:tavLst>
                                    </p:anim>
                                    <p:anim calcmode="lin" valueType="num">
                                      <p:cBhvr>
                                        <p:cTn id="32" dur="1000" fill="hold"/>
                                        <p:tgtEl>
                                          <p:spTgt spid="13"/>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0"/>
                                  </p:stCondLst>
                                  <p:childTnLst>
                                    <p:set>
                                      <p:cBhvr>
                                        <p:cTn id="34" dur="1" fill="hold">
                                          <p:stCondLst>
                                            <p:cond delay="0"/>
                                          </p:stCondLst>
                                        </p:cTn>
                                        <p:tgtEl>
                                          <p:spTgt spid="16"/>
                                        </p:tgtEl>
                                        <p:attrNameLst>
                                          <p:attrName>style.visibility</p:attrName>
                                        </p:attrNameLst>
                                      </p:cBhvr>
                                      <p:to>
                                        <p:strVal val="visible"/>
                                      </p:to>
                                    </p:set>
                                    <p:anim calcmode="lin" valueType="num">
                                      <p:cBhvr>
                                        <p:cTn id="35" dur="1000" fill="hold"/>
                                        <p:tgtEl>
                                          <p:spTgt spid="16"/>
                                        </p:tgtEl>
                                        <p:attrNameLst>
                                          <p:attrName>ppt_w</p:attrName>
                                        </p:attrNameLst>
                                      </p:cBhvr>
                                      <p:tavLst>
                                        <p:tav tm="0">
                                          <p:val>
                                            <p:fltVal val="0"/>
                                          </p:val>
                                        </p:tav>
                                        <p:tav tm="100000">
                                          <p:val>
                                            <p:strVal val="#ppt_w"/>
                                          </p:val>
                                        </p:tav>
                                      </p:tavLst>
                                    </p:anim>
                                    <p:anim calcmode="lin" valueType="num">
                                      <p:cBhvr>
                                        <p:cTn id="36" dur="1000" fill="hold"/>
                                        <p:tgtEl>
                                          <p:spTgt spid="16"/>
                                        </p:tgtEl>
                                        <p:attrNameLst>
                                          <p:attrName>ppt_h</p:attrName>
                                        </p:attrNameLst>
                                      </p:cBhvr>
                                      <p:tavLst>
                                        <p:tav tm="0">
                                          <p:val>
                                            <p:fltVal val="0"/>
                                          </p:val>
                                        </p:tav>
                                        <p:tav tm="100000">
                                          <p:val>
                                            <p:strVal val="#ppt_h"/>
                                          </p:val>
                                        </p:tav>
                                      </p:tavLst>
                                    </p:anim>
                                    <p:animEffect transition="in" filter="fade">
                                      <p:cBhvr>
                                        <p:cTn id="37" dur="1000"/>
                                        <p:tgtEl>
                                          <p:spTgt spid="16"/>
                                        </p:tgtEl>
                                      </p:cBhvr>
                                    </p:animEffect>
                                    <p:anim calcmode="lin" valueType="num">
                                      <p:cBhvr>
                                        <p:cTn id="38" dur="1000" fill="hold"/>
                                        <p:tgtEl>
                                          <p:spTgt spid="16"/>
                                        </p:tgtEl>
                                        <p:attrNameLst>
                                          <p:attrName>ppt_x</p:attrName>
                                        </p:attrNameLst>
                                      </p:cBhvr>
                                      <p:tavLst>
                                        <p:tav tm="0">
                                          <p:val>
                                            <p:fltVal val="0.5"/>
                                          </p:val>
                                        </p:tav>
                                        <p:tav tm="100000">
                                          <p:val>
                                            <p:strVal val="#ppt_x"/>
                                          </p:val>
                                        </p:tav>
                                      </p:tavLst>
                                    </p:anim>
                                    <p:anim calcmode="lin" valueType="num">
                                      <p:cBhvr>
                                        <p:cTn id="39" dur="1000" fill="hold"/>
                                        <p:tgtEl>
                                          <p:spTgt spid="16"/>
                                        </p:tgtEl>
                                        <p:attrNameLst>
                                          <p:attrName>ppt_y</p:attrName>
                                        </p:attrNameLst>
                                      </p:cBhvr>
                                      <p:tavLst>
                                        <p:tav tm="0">
                                          <p:val>
                                            <p:fltVal val="0.5"/>
                                          </p:val>
                                        </p:tav>
                                        <p:tav tm="100000">
                                          <p:val>
                                            <p:strVal val="#ppt_y"/>
                                          </p:val>
                                        </p:tav>
                                      </p:tavLst>
                                    </p:anim>
                                  </p:childTnLst>
                                </p:cTn>
                              </p:par>
                              <p:par>
                                <p:cTn id="40" presetID="53" presetClass="entr" presetSubtype="528" fill="hold" nodeType="withEffect">
                                  <p:stCondLst>
                                    <p:cond delay="0"/>
                                  </p:stCondLst>
                                  <p:childTnLst>
                                    <p:set>
                                      <p:cBhvr>
                                        <p:cTn id="41" dur="1" fill="hold">
                                          <p:stCondLst>
                                            <p:cond delay="0"/>
                                          </p:stCondLst>
                                        </p:cTn>
                                        <p:tgtEl>
                                          <p:spTgt spid="18"/>
                                        </p:tgtEl>
                                        <p:attrNameLst>
                                          <p:attrName>style.visibility</p:attrName>
                                        </p:attrNameLst>
                                      </p:cBhvr>
                                      <p:to>
                                        <p:strVal val="visible"/>
                                      </p:to>
                                    </p:set>
                                    <p:anim calcmode="lin" valueType="num">
                                      <p:cBhvr>
                                        <p:cTn id="42" dur="1000" fill="hold"/>
                                        <p:tgtEl>
                                          <p:spTgt spid="18"/>
                                        </p:tgtEl>
                                        <p:attrNameLst>
                                          <p:attrName>ppt_w</p:attrName>
                                        </p:attrNameLst>
                                      </p:cBhvr>
                                      <p:tavLst>
                                        <p:tav tm="0">
                                          <p:val>
                                            <p:fltVal val="0"/>
                                          </p:val>
                                        </p:tav>
                                        <p:tav tm="100000">
                                          <p:val>
                                            <p:strVal val="#ppt_w"/>
                                          </p:val>
                                        </p:tav>
                                      </p:tavLst>
                                    </p:anim>
                                    <p:anim calcmode="lin" valueType="num">
                                      <p:cBhvr>
                                        <p:cTn id="43" dur="1000" fill="hold"/>
                                        <p:tgtEl>
                                          <p:spTgt spid="18"/>
                                        </p:tgtEl>
                                        <p:attrNameLst>
                                          <p:attrName>ppt_h</p:attrName>
                                        </p:attrNameLst>
                                      </p:cBhvr>
                                      <p:tavLst>
                                        <p:tav tm="0">
                                          <p:val>
                                            <p:fltVal val="0"/>
                                          </p:val>
                                        </p:tav>
                                        <p:tav tm="100000">
                                          <p:val>
                                            <p:strVal val="#ppt_h"/>
                                          </p:val>
                                        </p:tav>
                                      </p:tavLst>
                                    </p:anim>
                                    <p:animEffect transition="in" filter="fade">
                                      <p:cBhvr>
                                        <p:cTn id="44" dur="1000"/>
                                        <p:tgtEl>
                                          <p:spTgt spid="18"/>
                                        </p:tgtEl>
                                      </p:cBhvr>
                                    </p:animEffect>
                                    <p:anim calcmode="lin" valueType="num">
                                      <p:cBhvr>
                                        <p:cTn id="45" dur="1000" fill="hold"/>
                                        <p:tgtEl>
                                          <p:spTgt spid="18"/>
                                        </p:tgtEl>
                                        <p:attrNameLst>
                                          <p:attrName>ppt_x</p:attrName>
                                        </p:attrNameLst>
                                      </p:cBhvr>
                                      <p:tavLst>
                                        <p:tav tm="0">
                                          <p:val>
                                            <p:fltVal val="0.5"/>
                                          </p:val>
                                        </p:tav>
                                        <p:tav tm="100000">
                                          <p:val>
                                            <p:strVal val="#ppt_x"/>
                                          </p:val>
                                        </p:tav>
                                      </p:tavLst>
                                    </p:anim>
                                    <p:anim calcmode="lin" valueType="num">
                                      <p:cBhvr>
                                        <p:cTn id="46" dur="1000" fill="hold"/>
                                        <p:tgtEl>
                                          <p:spTgt spid="18"/>
                                        </p:tgtEl>
                                        <p:attrNameLst>
                                          <p:attrName>ppt_y</p:attrName>
                                        </p:attrNameLst>
                                      </p:cBhvr>
                                      <p:tavLst>
                                        <p:tav tm="0">
                                          <p:val>
                                            <p:fltVal val="0.5"/>
                                          </p:val>
                                        </p:tav>
                                        <p:tav tm="100000">
                                          <p:val>
                                            <p:strVal val="#ppt_y"/>
                                          </p:val>
                                        </p:tav>
                                      </p:tavLst>
                                    </p:anim>
                                  </p:childTnLst>
                                </p:cTn>
                              </p:par>
                              <p:par>
                                <p:cTn id="47" presetID="53" presetClass="entr" presetSubtype="528" fill="hold" nodeType="withEffect">
                                  <p:stCondLst>
                                    <p:cond delay="0"/>
                                  </p:stCondLst>
                                  <p:childTnLst>
                                    <p:set>
                                      <p:cBhvr>
                                        <p:cTn id="48" dur="1" fill="hold">
                                          <p:stCondLst>
                                            <p:cond delay="0"/>
                                          </p:stCondLst>
                                        </p:cTn>
                                        <p:tgtEl>
                                          <p:spTgt spid="21"/>
                                        </p:tgtEl>
                                        <p:attrNameLst>
                                          <p:attrName>style.visibility</p:attrName>
                                        </p:attrNameLst>
                                      </p:cBhvr>
                                      <p:to>
                                        <p:strVal val="visible"/>
                                      </p:to>
                                    </p:set>
                                    <p:anim calcmode="lin" valueType="num">
                                      <p:cBhvr>
                                        <p:cTn id="49" dur="1000" fill="hold"/>
                                        <p:tgtEl>
                                          <p:spTgt spid="21"/>
                                        </p:tgtEl>
                                        <p:attrNameLst>
                                          <p:attrName>ppt_w</p:attrName>
                                        </p:attrNameLst>
                                      </p:cBhvr>
                                      <p:tavLst>
                                        <p:tav tm="0">
                                          <p:val>
                                            <p:fltVal val="0"/>
                                          </p:val>
                                        </p:tav>
                                        <p:tav tm="100000">
                                          <p:val>
                                            <p:strVal val="#ppt_w"/>
                                          </p:val>
                                        </p:tav>
                                      </p:tavLst>
                                    </p:anim>
                                    <p:anim calcmode="lin" valueType="num">
                                      <p:cBhvr>
                                        <p:cTn id="50" dur="1000" fill="hold"/>
                                        <p:tgtEl>
                                          <p:spTgt spid="21"/>
                                        </p:tgtEl>
                                        <p:attrNameLst>
                                          <p:attrName>ppt_h</p:attrName>
                                        </p:attrNameLst>
                                      </p:cBhvr>
                                      <p:tavLst>
                                        <p:tav tm="0">
                                          <p:val>
                                            <p:fltVal val="0"/>
                                          </p:val>
                                        </p:tav>
                                        <p:tav tm="100000">
                                          <p:val>
                                            <p:strVal val="#ppt_h"/>
                                          </p:val>
                                        </p:tav>
                                      </p:tavLst>
                                    </p:anim>
                                    <p:animEffect transition="in" filter="fade">
                                      <p:cBhvr>
                                        <p:cTn id="51" dur="1000"/>
                                        <p:tgtEl>
                                          <p:spTgt spid="21"/>
                                        </p:tgtEl>
                                      </p:cBhvr>
                                    </p:animEffect>
                                    <p:anim calcmode="lin" valueType="num">
                                      <p:cBhvr>
                                        <p:cTn id="52" dur="1000" fill="hold"/>
                                        <p:tgtEl>
                                          <p:spTgt spid="21"/>
                                        </p:tgtEl>
                                        <p:attrNameLst>
                                          <p:attrName>ppt_x</p:attrName>
                                        </p:attrNameLst>
                                      </p:cBhvr>
                                      <p:tavLst>
                                        <p:tav tm="0">
                                          <p:val>
                                            <p:fltVal val="0.5"/>
                                          </p:val>
                                        </p:tav>
                                        <p:tav tm="100000">
                                          <p:val>
                                            <p:strVal val="#ppt_x"/>
                                          </p:val>
                                        </p:tav>
                                      </p:tavLst>
                                    </p:anim>
                                    <p:anim calcmode="lin" valueType="num">
                                      <p:cBhvr>
                                        <p:cTn id="53" dur="1000" fill="hold"/>
                                        <p:tgtEl>
                                          <p:spTgt spid="21"/>
                                        </p:tgtEl>
                                        <p:attrNameLst>
                                          <p:attrName>ppt_y</p:attrName>
                                        </p:attrNameLst>
                                      </p:cBhvr>
                                      <p:tavLst>
                                        <p:tav tm="0">
                                          <p:val>
                                            <p:fltVal val="0.5"/>
                                          </p:val>
                                        </p:tav>
                                        <p:tav tm="100000">
                                          <p:val>
                                            <p:strVal val="#ppt_y"/>
                                          </p:val>
                                        </p:tav>
                                      </p:tavLst>
                                    </p:anim>
                                  </p:childTnLst>
                                </p:cTn>
                              </p:par>
                              <p:par>
                                <p:cTn id="54" presetID="53" presetClass="entr" presetSubtype="528" fill="hold" grpId="0" nodeType="withEffect">
                                  <p:stCondLst>
                                    <p:cond delay="0"/>
                                  </p:stCondLst>
                                  <p:childTnLst>
                                    <p:set>
                                      <p:cBhvr>
                                        <p:cTn id="55" dur="1" fill="hold">
                                          <p:stCondLst>
                                            <p:cond delay="0"/>
                                          </p:stCondLst>
                                        </p:cTn>
                                        <p:tgtEl>
                                          <p:spTgt spid="23"/>
                                        </p:tgtEl>
                                        <p:attrNameLst>
                                          <p:attrName>style.visibility</p:attrName>
                                        </p:attrNameLst>
                                      </p:cBhvr>
                                      <p:to>
                                        <p:strVal val="visible"/>
                                      </p:to>
                                    </p:set>
                                    <p:anim calcmode="lin" valueType="num">
                                      <p:cBhvr>
                                        <p:cTn id="56" dur="1000" fill="hold"/>
                                        <p:tgtEl>
                                          <p:spTgt spid="23"/>
                                        </p:tgtEl>
                                        <p:attrNameLst>
                                          <p:attrName>ppt_w</p:attrName>
                                        </p:attrNameLst>
                                      </p:cBhvr>
                                      <p:tavLst>
                                        <p:tav tm="0">
                                          <p:val>
                                            <p:fltVal val="0"/>
                                          </p:val>
                                        </p:tav>
                                        <p:tav tm="100000">
                                          <p:val>
                                            <p:strVal val="#ppt_w"/>
                                          </p:val>
                                        </p:tav>
                                      </p:tavLst>
                                    </p:anim>
                                    <p:anim calcmode="lin" valueType="num">
                                      <p:cBhvr>
                                        <p:cTn id="57" dur="1000" fill="hold"/>
                                        <p:tgtEl>
                                          <p:spTgt spid="23"/>
                                        </p:tgtEl>
                                        <p:attrNameLst>
                                          <p:attrName>ppt_h</p:attrName>
                                        </p:attrNameLst>
                                      </p:cBhvr>
                                      <p:tavLst>
                                        <p:tav tm="0">
                                          <p:val>
                                            <p:fltVal val="0"/>
                                          </p:val>
                                        </p:tav>
                                        <p:tav tm="100000">
                                          <p:val>
                                            <p:strVal val="#ppt_h"/>
                                          </p:val>
                                        </p:tav>
                                      </p:tavLst>
                                    </p:anim>
                                    <p:animEffect transition="in" filter="fade">
                                      <p:cBhvr>
                                        <p:cTn id="58" dur="1000"/>
                                        <p:tgtEl>
                                          <p:spTgt spid="23"/>
                                        </p:tgtEl>
                                      </p:cBhvr>
                                    </p:animEffect>
                                    <p:anim calcmode="lin" valueType="num">
                                      <p:cBhvr>
                                        <p:cTn id="59" dur="1000" fill="hold"/>
                                        <p:tgtEl>
                                          <p:spTgt spid="23"/>
                                        </p:tgtEl>
                                        <p:attrNameLst>
                                          <p:attrName>ppt_x</p:attrName>
                                        </p:attrNameLst>
                                      </p:cBhvr>
                                      <p:tavLst>
                                        <p:tav tm="0">
                                          <p:val>
                                            <p:fltVal val="0.5"/>
                                          </p:val>
                                        </p:tav>
                                        <p:tav tm="100000">
                                          <p:val>
                                            <p:strVal val="#ppt_x"/>
                                          </p:val>
                                        </p:tav>
                                      </p:tavLst>
                                    </p:anim>
                                    <p:anim calcmode="lin" valueType="num">
                                      <p:cBhvr>
                                        <p:cTn id="60" dur="1000" fill="hold"/>
                                        <p:tgtEl>
                                          <p:spTgt spid="23"/>
                                        </p:tgtEl>
                                        <p:attrNameLst>
                                          <p:attrName>ppt_y</p:attrName>
                                        </p:attrNameLst>
                                      </p:cBhvr>
                                      <p:tavLst>
                                        <p:tav tm="0">
                                          <p:val>
                                            <p:fltVal val="0.5"/>
                                          </p:val>
                                        </p:tav>
                                        <p:tav tm="100000">
                                          <p:val>
                                            <p:strVal val="#ppt_y"/>
                                          </p:val>
                                        </p:tav>
                                      </p:tavLst>
                                    </p:anim>
                                  </p:childTnLst>
                                </p:cTn>
                              </p:par>
                              <p:par>
                                <p:cTn id="61" presetID="53" presetClass="entr" presetSubtype="528" fill="hold" nodeType="withEffect">
                                  <p:stCondLst>
                                    <p:cond delay="0"/>
                                  </p:stCondLst>
                                  <p:childTnLst>
                                    <p:set>
                                      <p:cBhvr>
                                        <p:cTn id="62" dur="1" fill="hold">
                                          <p:stCondLst>
                                            <p:cond delay="0"/>
                                          </p:stCondLst>
                                        </p:cTn>
                                        <p:tgtEl>
                                          <p:spTgt spid="25"/>
                                        </p:tgtEl>
                                        <p:attrNameLst>
                                          <p:attrName>style.visibility</p:attrName>
                                        </p:attrNameLst>
                                      </p:cBhvr>
                                      <p:to>
                                        <p:strVal val="visible"/>
                                      </p:to>
                                    </p:set>
                                    <p:anim calcmode="lin" valueType="num">
                                      <p:cBhvr>
                                        <p:cTn id="63" dur="1000" fill="hold"/>
                                        <p:tgtEl>
                                          <p:spTgt spid="25"/>
                                        </p:tgtEl>
                                        <p:attrNameLst>
                                          <p:attrName>ppt_w</p:attrName>
                                        </p:attrNameLst>
                                      </p:cBhvr>
                                      <p:tavLst>
                                        <p:tav tm="0">
                                          <p:val>
                                            <p:fltVal val="0"/>
                                          </p:val>
                                        </p:tav>
                                        <p:tav tm="100000">
                                          <p:val>
                                            <p:strVal val="#ppt_w"/>
                                          </p:val>
                                        </p:tav>
                                      </p:tavLst>
                                    </p:anim>
                                    <p:anim calcmode="lin" valueType="num">
                                      <p:cBhvr>
                                        <p:cTn id="64" dur="1000" fill="hold"/>
                                        <p:tgtEl>
                                          <p:spTgt spid="25"/>
                                        </p:tgtEl>
                                        <p:attrNameLst>
                                          <p:attrName>ppt_h</p:attrName>
                                        </p:attrNameLst>
                                      </p:cBhvr>
                                      <p:tavLst>
                                        <p:tav tm="0">
                                          <p:val>
                                            <p:fltVal val="0"/>
                                          </p:val>
                                        </p:tav>
                                        <p:tav tm="100000">
                                          <p:val>
                                            <p:strVal val="#ppt_h"/>
                                          </p:val>
                                        </p:tav>
                                      </p:tavLst>
                                    </p:anim>
                                    <p:animEffect transition="in" filter="fade">
                                      <p:cBhvr>
                                        <p:cTn id="65" dur="1000"/>
                                        <p:tgtEl>
                                          <p:spTgt spid="25"/>
                                        </p:tgtEl>
                                      </p:cBhvr>
                                    </p:animEffect>
                                    <p:anim calcmode="lin" valueType="num">
                                      <p:cBhvr>
                                        <p:cTn id="66" dur="1000" fill="hold"/>
                                        <p:tgtEl>
                                          <p:spTgt spid="25"/>
                                        </p:tgtEl>
                                        <p:attrNameLst>
                                          <p:attrName>ppt_x</p:attrName>
                                        </p:attrNameLst>
                                      </p:cBhvr>
                                      <p:tavLst>
                                        <p:tav tm="0">
                                          <p:val>
                                            <p:fltVal val="0.5"/>
                                          </p:val>
                                        </p:tav>
                                        <p:tav tm="100000">
                                          <p:val>
                                            <p:strVal val="#ppt_x"/>
                                          </p:val>
                                        </p:tav>
                                      </p:tavLst>
                                    </p:anim>
                                    <p:anim calcmode="lin" valueType="num">
                                      <p:cBhvr>
                                        <p:cTn id="67" dur="1000" fill="hold"/>
                                        <p:tgtEl>
                                          <p:spTgt spid="25"/>
                                        </p:tgtEl>
                                        <p:attrNameLst>
                                          <p:attrName>ppt_y</p:attrName>
                                        </p:attrNameLst>
                                      </p:cBhvr>
                                      <p:tavLst>
                                        <p:tav tm="0">
                                          <p:val>
                                            <p:fltVal val="0.5"/>
                                          </p:val>
                                        </p:tav>
                                        <p:tav tm="100000">
                                          <p:val>
                                            <p:strVal val="#ppt_y"/>
                                          </p:val>
                                        </p:tav>
                                      </p:tavLst>
                                    </p:anim>
                                  </p:childTnLst>
                                </p:cTn>
                              </p:par>
                              <p:par>
                                <p:cTn id="68" presetID="53" presetClass="entr" presetSubtype="528" fill="hold" grpId="0" nodeType="withEffect">
                                  <p:stCondLst>
                                    <p:cond delay="0"/>
                                  </p:stCondLst>
                                  <p:childTnLst>
                                    <p:set>
                                      <p:cBhvr>
                                        <p:cTn id="69" dur="1" fill="hold">
                                          <p:stCondLst>
                                            <p:cond delay="0"/>
                                          </p:stCondLst>
                                        </p:cTn>
                                        <p:tgtEl>
                                          <p:spTgt spid="27"/>
                                        </p:tgtEl>
                                        <p:attrNameLst>
                                          <p:attrName>style.visibility</p:attrName>
                                        </p:attrNameLst>
                                      </p:cBhvr>
                                      <p:to>
                                        <p:strVal val="visible"/>
                                      </p:to>
                                    </p:set>
                                    <p:anim calcmode="lin" valueType="num">
                                      <p:cBhvr>
                                        <p:cTn id="70" dur="1000" fill="hold"/>
                                        <p:tgtEl>
                                          <p:spTgt spid="27"/>
                                        </p:tgtEl>
                                        <p:attrNameLst>
                                          <p:attrName>ppt_w</p:attrName>
                                        </p:attrNameLst>
                                      </p:cBhvr>
                                      <p:tavLst>
                                        <p:tav tm="0">
                                          <p:val>
                                            <p:fltVal val="0"/>
                                          </p:val>
                                        </p:tav>
                                        <p:tav tm="100000">
                                          <p:val>
                                            <p:strVal val="#ppt_w"/>
                                          </p:val>
                                        </p:tav>
                                      </p:tavLst>
                                    </p:anim>
                                    <p:anim calcmode="lin" valueType="num">
                                      <p:cBhvr>
                                        <p:cTn id="71" dur="1000" fill="hold"/>
                                        <p:tgtEl>
                                          <p:spTgt spid="27"/>
                                        </p:tgtEl>
                                        <p:attrNameLst>
                                          <p:attrName>ppt_h</p:attrName>
                                        </p:attrNameLst>
                                      </p:cBhvr>
                                      <p:tavLst>
                                        <p:tav tm="0">
                                          <p:val>
                                            <p:fltVal val="0"/>
                                          </p:val>
                                        </p:tav>
                                        <p:tav tm="100000">
                                          <p:val>
                                            <p:strVal val="#ppt_h"/>
                                          </p:val>
                                        </p:tav>
                                      </p:tavLst>
                                    </p:anim>
                                    <p:animEffect transition="in" filter="fade">
                                      <p:cBhvr>
                                        <p:cTn id="72" dur="1000"/>
                                        <p:tgtEl>
                                          <p:spTgt spid="27"/>
                                        </p:tgtEl>
                                      </p:cBhvr>
                                    </p:animEffect>
                                    <p:anim calcmode="lin" valueType="num">
                                      <p:cBhvr>
                                        <p:cTn id="73" dur="1000" fill="hold"/>
                                        <p:tgtEl>
                                          <p:spTgt spid="27"/>
                                        </p:tgtEl>
                                        <p:attrNameLst>
                                          <p:attrName>ppt_x</p:attrName>
                                        </p:attrNameLst>
                                      </p:cBhvr>
                                      <p:tavLst>
                                        <p:tav tm="0">
                                          <p:val>
                                            <p:fltVal val="0.5"/>
                                          </p:val>
                                        </p:tav>
                                        <p:tav tm="100000">
                                          <p:val>
                                            <p:strVal val="#ppt_x"/>
                                          </p:val>
                                        </p:tav>
                                      </p:tavLst>
                                    </p:anim>
                                    <p:anim calcmode="lin" valueType="num">
                                      <p:cBhvr>
                                        <p:cTn id="74" dur="1000" fill="hold"/>
                                        <p:tgtEl>
                                          <p:spTgt spid="27"/>
                                        </p:tgtEl>
                                        <p:attrNameLst>
                                          <p:attrName>ppt_y</p:attrName>
                                        </p:attrNameLst>
                                      </p:cBhvr>
                                      <p:tavLst>
                                        <p:tav tm="0">
                                          <p:val>
                                            <p:fltVal val="0.5"/>
                                          </p:val>
                                        </p:tav>
                                        <p:tav tm="100000">
                                          <p:val>
                                            <p:strVal val="#ppt_y"/>
                                          </p:val>
                                        </p:tav>
                                      </p:tavLst>
                                    </p:anim>
                                  </p:childTnLst>
                                </p:cTn>
                              </p:par>
                              <p:par>
                                <p:cTn id="75" presetID="53" presetClass="entr" presetSubtype="528" fill="hold" grpId="0" nodeType="withEffect">
                                  <p:stCondLst>
                                    <p:cond delay="0"/>
                                  </p:stCondLst>
                                  <p:childTnLst>
                                    <p:set>
                                      <p:cBhvr>
                                        <p:cTn id="76" dur="1" fill="hold">
                                          <p:stCondLst>
                                            <p:cond delay="0"/>
                                          </p:stCondLst>
                                        </p:cTn>
                                        <p:tgtEl>
                                          <p:spTgt spid="15"/>
                                        </p:tgtEl>
                                        <p:attrNameLst>
                                          <p:attrName>style.visibility</p:attrName>
                                        </p:attrNameLst>
                                      </p:cBhvr>
                                      <p:to>
                                        <p:strVal val="visible"/>
                                      </p:to>
                                    </p:set>
                                    <p:anim calcmode="lin" valueType="num">
                                      <p:cBhvr>
                                        <p:cTn id="77" dur="1000" fill="hold"/>
                                        <p:tgtEl>
                                          <p:spTgt spid="15"/>
                                        </p:tgtEl>
                                        <p:attrNameLst>
                                          <p:attrName>ppt_w</p:attrName>
                                        </p:attrNameLst>
                                      </p:cBhvr>
                                      <p:tavLst>
                                        <p:tav tm="0">
                                          <p:val>
                                            <p:fltVal val="0"/>
                                          </p:val>
                                        </p:tav>
                                        <p:tav tm="100000">
                                          <p:val>
                                            <p:strVal val="#ppt_w"/>
                                          </p:val>
                                        </p:tav>
                                      </p:tavLst>
                                    </p:anim>
                                    <p:anim calcmode="lin" valueType="num">
                                      <p:cBhvr>
                                        <p:cTn id="78" dur="1000" fill="hold"/>
                                        <p:tgtEl>
                                          <p:spTgt spid="15"/>
                                        </p:tgtEl>
                                        <p:attrNameLst>
                                          <p:attrName>ppt_h</p:attrName>
                                        </p:attrNameLst>
                                      </p:cBhvr>
                                      <p:tavLst>
                                        <p:tav tm="0">
                                          <p:val>
                                            <p:fltVal val="0"/>
                                          </p:val>
                                        </p:tav>
                                        <p:tav tm="100000">
                                          <p:val>
                                            <p:strVal val="#ppt_h"/>
                                          </p:val>
                                        </p:tav>
                                      </p:tavLst>
                                    </p:anim>
                                    <p:animEffect transition="in" filter="fade">
                                      <p:cBhvr>
                                        <p:cTn id="79" dur="1000"/>
                                        <p:tgtEl>
                                          <p:spTgt spid="15"/>
                                        </p:tgtEl>
                                      </p:cBhvr>
                                    </p:animEffect>
                                    <p:anim calcmode="lin" valueType="num">
                                      <p:cBhvr>
                                        <p:cTn id="80" dur="1000" fill="hold"/>
                                        <p:tgtEl>
                                          <p:spTgt spid="15"/>
                                        </p:tgtEl>
                                        <p:attrNameLst>
                                          <p:attrName>ppt_x</p:attrName>
                                        </p:attrNameLst>
                                      </p:cBhvr>
                                      <p:tavLst>
                                        <p:tav tm="0">
                                          <p:val>
                                            <p:fltVal val="0.5"/>
                                          </p:val>
                                        </p:tav>
                                        <p:tav tm="100000">
                                          <p:val>
                                            <p:strVal val="#ppt_x"/>
                                          </p:val>
                                        </p:tav>
                                      </p:tavLst>
                                    </p:anim>
                                    <p:anim calcmode="lin" valueType="num">
                                      <p:cBhvr>
                                        <p:cTn id="81" dur="1000" fill="hold"/>
                                        <p:tgtEl>
                                          <p:spTgt spid="15"/>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P spid="15" grpId="0"/>
      <p:bldP spid="16" grpId="0"/>
      <p:bldP spid="23" grpId="0"/>
      <p:bldP spid="27"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noChangeArrowheads="1"/>
          </p:cNvSpPr>
          <p:nvPr/>
        </p:nvSpPr>
        <p:spPr bwMode="auto">
          <a:xfrm>
            <a:off x="1284288" y="476250"/>
            <a:ext cx="5880136" cy="70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r" rtl="1">
              <a:defRPr>
                <a:solidFill>
                  <a:schemeClr val="tx1"/>
                </a:solidFill>
                <a:latin typeface="Gill Sans MT" panose="020B0502020104020203" pitchFamily="34" charset="0"/>
                <a:ea typeface="Majalla UI"/>
                <a:cs typeface="Majalla UI"/>
              </a:defRPr>
            </a:lvl1pPr>
            <a:lvl2pPr marL="742950" indent="-285750" algn="r" rtl="1">
              <a:defRPr>
                <a:solidFill>
                  <a:schemeClr val="tx1"/>
                </a:solidFill>
                <a:latin typeface="Gill Sans MT" panose="020B0502020104020203" pitchFamily="34" charset="0"/>
                <a:ea typeface="Majalla UI"/>
                <a:cs typeface="Majalla UI"/>
              </a:defRPr>
            </a:lvl2pPr>
            <a:lvl3pPr marL="1143000" indent="-228600" algn="r" rtl="1">
              <a:defRPr>
                <a:solidFill>
                  <a:schemeClr val="tx1"/>
                </a:solidFill>
                <a:latin typeface="Gill Sans MT" panose="020B0502020104020203" pitchFamily="34" charset="0"/>
                <a:ea typeface="Majalla UI"/>
                <a:cs typeface="Majalla UI"/>
              </a:defRPr>
            </a:lvl3pPr>
            <a:lvl4pPr marL="1600200" indent="-228600" algn="r" rtl="1">
              <a:defRPr>
                <a:solidFill>
                  <a:schemeClr val="tx1"/>
                </a:solidFill>
                <a:latin typeface="Gill Sans MT" panose="020B0502020104020203" pitchFamily="34" charset="0"/>
                <a:ea typeface="Majalla UI"/>
                <a:cs typeface="Majalla UI"/>
              </a:defRPr>
            </a:lvl4pPr>
            <a:lvl5pPr marL="2057400" indent="-228600" algn="r" rtl="1">
              <a:defRPr>
                <a:solidFill>
                  <a:schemeClr val="tx1"/>
                </a:solidFill>
                <a:latin typeface="Gill Sans MT" panose="020B0502020104020203" pitchFamily="34" charset="0"/>
                <a:ea typeface="Majalla UI"/>
                <a:cs typeface="Majalla UI"/>
              </a:defRPr>
            </a:lvl5pPr>
            <a:lvl6pPr marL="2514600" indent="-228600" algn="r" rtl="1" fontAlgn="base">
              <a:spcBef>
                <a:spcPct val="0"/>
              </a:spcBef>
              <a:spcAft>
                <a:spcPct val="0"/>
              </a:spcAft>
              <a:defRPr>
                <a:solidFill>
                  <a:schemeClr val="tx1"/>
                </a:solidFill>
                <a:latin typeface="Gill Sans MT" panose="020B0502020104020203" pitchFamily="34" charset="0"/>
                <a:ea typeface="Majalla UI"/>
                <a:cs typeface="Majalla UI"/>
              </a:defRPr>
            </a:lvl6pPr>
            <a:lvl7pPr marL="2971800" indent="-228600" algn="r" rtl="1" fontAlgn="base">
              <a:spcBef>
                <a:spcPct val="0"/>
              </a:spcBef>
              <a:spcAft>
                <a:spcPct val="0"/>
              </a:spcAft>
              <a:defRPr>
                <a:solidFill>
                  <a:schemeClr val="tx1"/>
                </a:solidFill>
                <a:latin typeface="Gill Sans MT" panose="020B0502020104020203" pitchFamily="34" charset="0"/>
                <a:ea typeface="Majalla UI"/>
                <a:cs typeface="Majalla UI"/>
              </a:defRPr>
            </a:lvl7pPr>
            <a:lvl8pPr marL="3429000" indent="-228600" algn="r" rtl="1" fontAlgn="base">
              <a:spcBef>
                <a:spcPct val="0"/>
              </a:spcBef>
              <a:spcAft>
                <a:spcPct val="0"/>
              </a:spcAft>
              <a:defRPr>
                <a:solidFill>
                  <a:schemeClr val="tx1"/>
                </a:solidFill>
                <a:latin typeface="Gill Sans MT" panose="020B0502020104020203" pitchFamily="34" charset="0"/>
                <a:ea typeface="Majalla UI"/>
                <a:cs typeface="Majalla UI"/>
              </a:defRPr>
            </a:lvl8pPr>
            <a:lvl9pPr marL="3886200" indent="-228600" algn="r" rtl="1" fontAlgn="base">
              <a:spcBef>
                <a:spcPct val="0"/>
              </a:spcBef>
              <a:spcAft>
                <a:spcPct val="0"/>
              </a:spcAft>
              <a:defRPr>
                <a:solidFill>
                  <a:schemeClr val="tx1"/>
                </a:solidFill>
                <a:latin typeface="Gill Sans MT" panose="020B0502020104020203" pitchFamily="34" charset="0"/>
                <a:ea typeface="Majalla UI"/>
                <a:cs typeface="Majalla UI"/>
              </a:defRPr>
            </a:lvl9pPr>
          </a:lstStyle>
          <a:p>
            <a:pPr algn="l" rtl="0">
              <a:lnSpc>
                <a:spcPct val="150000"/>
              </a:lnSpc>
            </a:pPr>
            <a:r>
              <a:rPr lang="en-US" sz="1400" b="1">
                <a:latin typeface="Times New Roman" panose="02020603050405020304" pitchFamily="18" charset="0"/>
                <a:cs typeface="Times New Roman" panose="02020603050405020304" pitchFamily="18" charset="0"/>
              </a:rPr>
              <a:t>4-</a:t>
            </a:r>
            <a:r>
              <a:rPr lang="en-US" sz="1400" b="1" i="1">
                <a:latin typeface="Times New Roman" panose="02020603050405020304" pitchFamily="18" charset="0"/>
                <a:cs typeface="Times New Roman" panose="02020603050405020304" pitchFamily="18" charset="0"/>
              </a:rPr>
              <a:t> Mechanical Efficiency </a:t>
            </a:r>
            <a:r>
              <a:rPr lang="en-US" sz="1400" b="1">
                <a:latin typeface="Times New Roman" panose="02020603050405020304" pitchFamily="18" charset="0"/>
                <a:cs typeface="Times New Roman" panose="02020603050405020304" pitchFamily="18" charset="0"/>
              </a:rPr>
              <a:t>(</a:t>
            </a:r>
            <a:r>
              <a:rPr lang="el-GR" sz="1400" b="1">
                <a:latin typeface="Times New Roman" panose="02020603050405020304" pitchFamily="18" charset="0"/>
                <a:cs typeface="Times New Roman" panose="02020603050405020304" pitchFamily="18" charset="0"/>
              </a:rPr>
              <a:t>ζ</a:t>
            </a:r>
            <a:r>
              <a:rPr lang="en-US" sz="1400" b="1">
                <a:latin typeface="Times New Roman" panose="02020603050405020304" pitchFamily="18" charset="0"/>
                <a:cs typeface="Times New Roman" panose="02020603050405020304" pitchFamily="18" charset="0"/>
              </a:rPr>
              <a:t>)</a:t>
            </a:r>
          </a:p>
          <a:p>
            <a:pPr algn="l" rtl="0">
              <a:lnSpc>
                <a:spcPct val="150000"/>
              </a:lnSpc>
            </a:pPr>
            <a:r>
              <a:rPr lang="en-US" sz="1400">
                <a:latin typeface="Times New Roman" panose="02020603050405020304" pitchFamily="18" charset="0"/>
                <a:cs typeface="Times New Roman" panose="02020603050405020304" pitchFamily="18" charset="0"/>
              </a:rPr>
              <a:t>It is due to losses in the shaft, coupling, and other operation losses as vibration </a:t>
            </a:r>
            <a:endParaRPr lang="ar-IQ" sz="1400" b="1">
              <a:latin typeface="Times New Roman" panose="02020603050405020304" pitchFamily="18" charset="0"/>
              <a:cs typeface="Times New Roman" panose="02020603050405020304" pitchFamily="18" charset="0"/>
            </a:endParaRPr>
          </a:p>
        </p:txBody>
      </p:sp>
      <p:sp>
        <p:nvSpPr>
          <p:cNvPr id="23555" name="Rectangle 2"/>
          <p:cNvSpPr>
            <a:spLocks noChangeArrowheads="1"/>
          </p:cNvSpPr>
          <p:nvPr/>
        </p:nvSpPr>
        <p:spPr bwMode="auto">
          <a:xfrm>
            <a:off x="8959269"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gn="r" rtl="1">
              <a:defRPr>
                <a:solidFill>
                  <a:schemeClr val="tx1"/>
                </a:solidFill>
                <a:latin typeface="Gill Sans MT" panose="020B0502020104020203" pitchFamily="34" charset="0"/>
                <a:ea typeface="Majalla UI"/>
                <a:cs typeface="Majalla UI"/>
              </a:defRPr>
            </a:lvl1pPr>
            <a:lvl2pPr marL="742950" indent="-285750" algn="r" rtl="1">
              <a:defRPr>
                <a:solidFill>
                  <a:schemeClr val="tx1"/>
                </a:solidFill>
                <a:latin typeface="Gill Sans MT" panose="020B0502020104020203" pitchFamily="34" charset="0"/>
                <a:ea typeface="Majalla UI"/>
                <a:cs typeface="Majalla UI"/>
              </a:defRPr>
            </a:lvl2pPr>
            <a:lvl3pPr marL="1143000" indent="-228600" algn="r" rtl="1">
              <a:defRPr>
                <a:solidFill>
                  <a:schemeClr val="tx1"/>
                </a:solidFill>
                <a:latin typeface="Gill Sans MT" panose="020B0502020104020203" pitchFamily="34" charset="0"/>
                <a:ea typeface="Majalla UI"/>
                <a:cs typeface="Majalla UI"/>
              </a:defRPr>
            </a:lvl3pPr>
            <a:lvl4pPr marL="1600200" indent="-228600" algn="r" rtl="1">
              <a:defRPr>
                <a:solidFill>
                  <a:schemeClr val="tx1"/>
                </a:solidFill>
                <a:latin typeface="Gill Sans MT" panose="020B0502020104020203" pitchFamily="34" charset="0"/>
                <a:ea typeface="Majalla UI"/>
                <a:cs typeface="Majalla UI"/>
              </a:defRPr>
            </a:lvl4pPr>
            <a:lvl5pPr marL="2057400" indent="-228600" algn="r" rtl="1">
              <a:defRPr>
                <a:solidFill>
                  <a:schemeClr val="tx1"/>
                </a:solidFill>
                <a:latin typeface="Gill Sans MT" panose="020B0502020104020203" pitchFamily="34" charset="0"/>
                <a:ea typeface="Majalla UI"/>
                <a:cs typeface="Majalla UI"/>
              </a:defRPr>
            </a:lvl5pPr>
            <a:lvl6pPr marL="2514600" indent="-228600" algn="r" rtl="1" fontAlgn="base">
              <a:spcBef>
                <a:spcPct val="0"/>
              </a:spcBef>
              <a:spcAft>
                <a:spcPct val="0"/>
              </a:spcAft>
              <a:defRPr>
                <a:solidFill>
                  <a:schemeClr val="tx1"/>
                </a:solidFill>
                <a:latin typeface="Gill Sans MT" panose="020B0502020104020203" pitchFamily="34" charset="0"/>
                <a:ea typeface="Majalla UI"/>
                <a:cs typeface="Majalla UI"/>
              </a:defRPr>
            </a:lvl6pPr>
            <a:lvl7pPr marL="2971800" indent="-228600" algn="r" rtl="1" fontAlgn="base">
              <a:spcBef>
                <a:spcPct val="0"/>
              </a:spcBef>
              <a:spcAft>
                <a:spcPct val="0"/>
              </a:spcAft>
              <a:defRPr>
                <a:solidFill>
                  <a:schemeClr val="tx1"/>
                </a:solidFill>
                <a:latin typeface="Gill Sans MT" panose="020B0502020104020203" pitchFamily="34" charset="0"/>
                <a:ea typeface="Majalla UI"/>
                <a:cs typeface="Majalla UI"/>
              </a:defRPr>
            </a:lvl7pPr>
            <a:lvl8pPr marL="3429000" indent="-228600" algn="r" rtl="1" fontAlgn="base">
              <a:spcBef>
                <a:spcPct val="0"/>
              </a:spcBef>
              <a:spcAft>
                <a:spcPct val="0"/>
              </a:spcAft>
              <a:defRPr>
                <a:solidFill>
                  <a:schemeClr val="tx1"/>
                </a:solidFill>
                <a:latin typeface="Gill Sans MT" panose="020B0502020104020203" pitchFamily="34" charset="0"/>
                <a:ea typeface="Majalla UI"/>
                <a:cs typeface="Majalla UI"/>
              </a:defRPr>
            </a:lvl8pPr>
            <a:lvl9pPr marL="3886200" indent="-228600" algn="r" rtl="1" fontAlgn="base">
              <a:spcBef>
                <a:spcPct val="0"/>
              </a:spcBef>
              <a:spcAft>
                <a:spcPct val="0"/>
              </a:spcAft>
              <a:defRPr>
                <a:solidFill>
                  <a:schemeClr val="tx1"/>
                </a:solidFill>
                <a:latin typeface="Gill Sans MT" panose="020B0502020104020203" pitchFamily="34" charset="0"/>
                <a:ea typeface="Majalla UI"/>
                <a:cs typeface="Majalla UI"/>
              </a:defRPr>
            </a:lvl9pPr>
          </a:lstStyle>
          <a:p>
            <a:endParaRPr lang="ar-IQ">
              <a:latin typeface="Times New Roman" panose="02020603050405020304" pitchFamily="18" charset="0"/>
              <a:cs typeface="Times New Roman" panose="02020603050405020304" pitchFamily="18" charset="0"/>
            </a:endParaRPr>
          </a:p>
        </p:txBody>
      </p:sp>
      <p:graphicFrame>
        <p:nvGraphicFramePr>
          <p:cNvPr id="6" name="Object 5"/>
          <p:cNvGraphicFramePr>
            <a:graphicFrameLocks noChangeAspect="1"/>
          </p:cNvGraphicFramePr>
          <p:nvPr>
            <p:extLst>
              <p:ext uri="{D42A27DB-BD31-4B8C-83A1-F6EECF244321}">
                <p14:modId xmlns:p14="http://schemas.microsoft.com/office/powerpoint/2010/main" val="3771984861"/>
              </p:ext>
            </p:extLst>
          </p:nvPr>
        </p:nvGraphicFramePr>
        <p:xfrm>
          <a:off x="1760538" y="1268413"/>
          <a:ext cx="2106612" cy="561975"/>
        </p:xfrm>
        <a:graphic>
          <a:graphicData uri="http://schemas.openxmlformats.org/presentationml/2006/ole">
            <mc:AlternateContent xmlns:mc="http://schemas.openxmlformats.org/markup-compatibility/2006">
              <mc:Choice xmlns:v="urn:schemas-microsoft-com:vml" Requires="v">
                <p:oleObj spid="_x0000_s34876" name="Equation" r:id="rId3" imgW="1968480" imgH="431640" progId="Equation.3">
                  <p:embed/>
                </p:oleObj>
              </mc:Choice>
              <mc:Fallback>
                <p:oleObj name="Equation" r:id="rId3" imgW="1968480" imgH="431640" progId="Equation.3">
                  <p:embed/>
                  <p:pic>
                    <p:nvPicPr>
                      <p:cNvPr id="0" name=""/>
                      <p:cNvPicPr>
                        <a:picLocks noChangeAspect="1" noChangeArrowheads="1"/>
                      </p:cNvPicPr>
                      <p:nvPr/>
                    </p:nvPicPr>
                    <p:blipFill>
                      <a:blip r:embed="rId4"/>
                      <a:srcRect/>
                      <a:stretch>
                        <a:fillRect/>
                      </a:stretch>
                    </p:blipFill>
                    <p:spPr bwMode="auto">
                      <a:xfrm>
                        <a:off x="1760538" y="1268413"/>
                        <a:ext cx="2106612" cy="56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3557" name="Rectangle 5"/>
          <p:cNvSpPr>
            <a:spLocks noChangeArrowheads="1"/>
          </p:cNvSpPr>
          <p:nvPr/>
        </p:nvSpPr>
        <p:spPr bwMode="auto">
          <a:xfrm>
            <a:off x="8959269"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gn="r" rtl="1">
              <a:defRPr>
                <a:solidFill>
                  <a:schemeClr val="tx1"/>
                </a:solidFill>
                <a:latin typeface="Gill Sans MT" panose="020B0502020104020203" pitchFamily="34" charset="0"/>
                <a:ea typeface="Majalla UI"/>
                <a:cs typeface="Majalla UI"/>
              </a:defRPr>
            </a:lvl1pPr>
            <a:lvl2pPr marL="742950" indent="-285750" algn="r" rtl="1">
              <a:defRPr>
                <a:solidFill>
                  <a:schemeClr val="tx1"/>
                </a:solidFill>
                <a:latin typeface="Gill Sans MT" panose="020B0502020104020203" pitchFamily="34" charset="0"/>
                <a:ea typeface="Majalla UI"/>
                <a:cs typeface="Majalla UI"/>
              </a:defRPr>
            </a:lvl2pPr>
            <a:lvl3pPr marL="1143000" indent="-228600" algn="r" rtl="1">
              <a:defRPr>
                <a:solidFill>
                  <a:schemeClr val="tx1"/>
                </a:solidFill>
                <a:latin typeface="Gill Sans MT" panose="020B0502020104020203" pitchFamily="34" charset="0"/>
                <a:ea typeface="Majalla UI"/>
                <a:cs typeface="Majalla UI"/>
              </a:defRPr>
            </a:lvl3pPr>
            <a:lvl4pPr marL="1600200" indent="-228600" algn="r" rtl="1">
              <a:defRPr>
                <a:solidFill>
                  <a:schemeClr val="tx1"/>
                </a:solidFill>
                <a:latin typeface="Gill Sans MT" panose="020B0502020104020203" pitchFamily="34" charset="0"/>
                <a:ea typeface="Majalla UI"/>
                <a:cs typeface="Majalla UI"/>
              </a:defRPr>
            </a:lvl4pPr>
            <a:lvl5pPr marL="2057400" indent="-228600" algn="r" rtl="1">
              <a:defRPr>
                <a:solidFill>
                  <a:schemeClr val="tx1"/>
                </a:solidFill>
                <a:latin typeface="Gill Sans MT" panose="020B0502020104020203" pitchFamily="34" charset="0"/>
                <a:ea typeface="Majalla UI"/>
                <a:cs typeface="Majalla UI"/>
              </a:defRPr>
            </a:lvl5pPr>
            <a:lvl6pPr marL="2514600" indent="-228600" algn="r" rtl="1" fontAlgn="base">
              <a:spcBef>
                <a:spcPct val="0"/>
              </a:spcBef>
              <a:spcAft>
                <a:spcPct val="0"/>
              </a:spcAft>
              <a:defRPr>
                <a:solidFill>
                  <a:schemeClr val="tx1"/>
                </a:solidFill>
                <a:latin typeface="Gill Sans MT" panose="020B0502020104020203" pitchFamily="34" charset="0"/>
                <a:ea typeface="Majalla UI"/>
                <a:cs typeface="Majalla UI"/>
              </a:defRPr>
            </a:lvl6pPr>
            <a:lvl7pPr marL="2971800" indent="-228600" algn="r" rtl="1" fontAlgn="base">
              <a:spcBef>
                <a:spcPct val="0"/>
              </a:spcBef>
              <a:spcAft>
                <a:spcPct val="0"/>
              </a:spcAft>
              <a:defRPr>
                <a:solidFill>
                  <a:schemeClr val="tx1"/>
                </a:solidFill>
                <a:latin typeface="Gill Sans MT" panose="020B0502020104020203" pitchFamily="34" charset="0"/>
                <a:ea typeface="Majalla UI"/>
                <a:cs typeface="Majalla UI"/>
              </a:defRPr>
            </a:lvl7pPr>
            <a:lvl8pPr marL="3429000" indent="-228600" algn="r" rtl="1" fontAlgn="base">
              <a:spcBef>
                <a:spcPct val="0"/>
              </a:spcBef>
              <a:spcAft>
                <a:spcPct val="0"/>
              </a:spcAft>
              <a:defRPr>
                <a:solidFill>
                  <a:schemeClr val="tx1"/>
                </a:solidFill>
                <a:latin typeface="Gill Sans MT" panose="020B0502020104020203" pitchFamily="34" charset="0"/>
                <a:ea typeface="Majalla UI"/>
                <a:cs typeface="Majalla UI"/>
              </a:defRPr>
            </a:lvl8pPr>
            <a:lvl9pPr marL="3886200" indent="-228600" algn="r" rtl="1" fontAlgn="base">
              <a:spcBef>
                <a:spcPct val="0"/>
              </a:spcBef>
              <a:spcAft>
                <a:spcPct val="0"/>
              </a:spcAft>
              <a:defRPr>
                <a:solidFill>
                  <a:schemeClr val="tx1"/>
                </a:solidFill>
                <a:latin typeface="Gill Sans MT" panose="020B0502020104020203" pitchFamily="34" charset="0"/>
                <a:ea typeface="Majalla UI"/>
                <a:cs typeface="Majalla UI"/>
              </a:defRPr>
            </a:lvl9pPr>
          </a:lstStyle>
          <a:p>
            <a:endParaRPr lang="ar-IQ">
              <a:latin typeface="Times New Roman" panose="02020603050405020304" pitchFamily="18" charset="0"/>
              <a:cs typeface="Times New Roman" panose="02020603050405020304" pitchFamily="18" charset="0"/>
            </a:endParaRPr>
          </a:p>
        </p:txBody>
      </p:sp>
      <p:graphicFrame>
        <p:nvGraphicFramePr>
          <p:cNvPr id="9" name="Object 8"/>
          <p:cNvGraphicFramePr>
            <a:graphicFrameLocks noChangeAspect="1"/>
          </p:cNvGraphicFramePr>
          <p:nvPr>
            <p:extLst>
              <p:ext uri="{D42A27DB-BD31-4B8C-83A1-F6EECF244321}">
                <p14:modId xmlns:p14="http://schemas.microsoft.com/office/powerpoint/2010/main" val="1583734256"/>
              </p:ext>
            </p:extLst>
          </p:nvPr>
        </p:nvGraphicFramePr>
        <p:xfrm>
          <a:off x="1738313" y="2101850"/>
          <a:ext cx="1495425" cy="533400"/>
        </p:xfrm>
        <a:graphic>
          <a:graphicData uri="http://schemas.openxmlformats.org/presentationml/2006/ole">
            <mc:AlternateContent xmlns:mc="http://schemas.openxmlformats.org/markup-compatibility/2006">
              <mc:Choice xmlns:v="urn:schemas-microsoft-com:vml" Requires="v">
                <p:oleObj spid="_x0000_s34877" name="Equation" r:id="rId5" imgW="1498320" imgH="431640" progId="Equation.3">
                  <p:embed/>
                </p:oleObj>
              </mc:Choice>
              <mc:Fallback>
                <p:oleObj name="Equation" r:id="rId5" imgW="1498320" imgH="431640" progId="Equation.3">
                  <p:embed/>
                  <p:pic>
                    <p:nvPicPr>
                      <p:cNvPr id="0" name=""/>
                      <p:cNvPicPr>
                        <a:picLocks noChangeAspect="1" noChangeArrowheads="1"/>
                      </p:cNvPicPr>
                      <p:nvPr/>
                    </p:nvPicPr>
                    <p:blipFill>
                      <a:blip r:embed="rId6"/>
                      <a:srcRect/>
                      <a:stretch>
                        <a:fillRect/>
                      </a:stretch>
                    </p:blipFill>
                    <p:spPr bwMode="auto">
                      <a:xfrm>
                        <a:off x="1738313" y="2101850"/>
                        <a:ext cx="1495425"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3559" name="Rectangle 6"/>
          <p:cNvSpPr>
            <a:spLocks noChangeArrowheads="1"/>
          </p:cNvSpPr>
          <p:nvPr/>
        </p:nvSpPr>
        <p:spPr bwMode="auto">
          <a:xfrm>
            <a:off x="8959269" y="3487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gn="r" rtl="1">
              <a:defRPr>
                <a:solidFill>
                  <a:schemeClr val="tx1"/>
                </a:solidFill>
                <a:latin typeface="Gill Sans MT" panose="020B0502020104020203" pitchFamily="34" charset="0"/>
                <a:ea typeface="Majalla UI"/>
                <a:cs typeface="Majalla UI"/>
              </a:defRPr>
            </a:lvl1pPr>
            <a:lvl2pPr marL="742950" indent="-285750" algn="r" rtl="1">
              <a:defRPr>
                <a:solidFill>
                  <a:schemeClr val="tx1"/>
                </a:solidFill>
                <a:latin typeface="Gill Sans MT" panose="020B0502020104020203" pitchFamily="34" charset="0"/>
                <a:ea typeface="Majalla UI"/>
                <a:cs typeface="Majalla UI"/>
              </a:defRPr>
            </a:lvl2pPr>
            <a:lvl3pPr marL="1143000" indent="-228600" algn="r" rtl="1">
              <a:defRPr>
                <a:solidFill>
                  <a:schemeClr val="tx1"/>
                </a:solidFill>
                <a:latin typeface="Gill Sans MT" panose="020B0502020104020203" pitchFamily="34" charset="0"/>
                <a:ea typeface="Majalla UI"/>
                <a:cs typeface="Majalla UI"/>
              </a:defRPr>
            </a:lvl3pPr>
            <a:lvl4pPr marL="1600200" indent="-228600" algn="r" rtl="1">
              <a:defRPr>
                <a:solidFill>
                  <a:schemeClr val="tx1"/>
                </a:solidFill>
                <a:latin typeface="Gill Sans MT" panose="020B0502020104020203" pitchFamily="34" charset="0"/>
                <a:ea typeface="Majalla UI"/>
                <a:cs typeface="Majalla UI"/>
              </a:defRPr>
            </a:lvl4pPr>
            <a:lvl5pPr marL="2057400" indent="-228600" algn="r" rtl="1">
              <a:defRPr>
                <a:solidFill>
                  <a:schemeClr val="tx1"/>
                </a:solidFill>
                <a:latin typeface="Gill Sans MT" panose="020B0502020104020203" pitchFamily="34" charset="0"/>
                <a:ea typeface="Majalla UI"/>
                <a:cs typeface="Majalla UI"/>
              </a:defRPr>
            </a:lvl5pPr>
            <a:lvl6pPr marL="2514600" indent="-228600" algn="r" rtl="1" fontAlgn="base">
              <a:spcBef>
                <a:spcPct val="0"/>
              </a:spcBef>
              <a:spcAft>
                <a:spcPct val="0"/>
              </a:spcAft>
              <a:defRPr>
                <a:solidFill>
                  <a:schemeClr val="tx1"/>
                </a:solidFill>
                <a:latin typeface="Gill Sans MT" panose="020B0502020104020203" pitchFamily="34" charset="0"/>
                <a:ea typeface="Majalla UI"/>
                <a:cs typeface="Majalla UI"/>
              </a:defRPr>
            </a:lvl6pPr>
            <a:lvl7pPr marL="2971800" indent="-228600" algn="r" rtl="1" fontAlgn="base">
              <a:spcBef>
                <a:spcPct val="0"/>
              </a:spcBef>
              <a:spcAft>
                <a:spcPct val="0"/>
              </a:spcAft>
              <a:defRPr>
                <a:solidFill>
                  <a:schemeClr val="tx1"/>
                </a:solidFill>
                <a:latin typeface="Gill Sans MT" panose="020B0502020104020203" pitchFamily="34" charset="0"/>
                <a:ea typeface="Majalla UI"/>
                <a:cs typeface="Majalla UI"/>
              </a:defRPr>
            </a:lvl7pPr>
            <a:lvl8pPr marL="3429000" indent="-228600" algn="r" rtl="1" fontAlgn="base">
              <a:spcBef>
                <a:spcPct val="0"/>
              </a:spcBef>
              <a:spcAft>
                <a:spcPct val="0"/>
              </a:spcAft>
              <a:defRPr>
                <a:solidFill>
                  <a:schemeClr val="tx1"/>
                </a:solidFill>
                <a:latin typeface="Gill Sans MT" panose="020B0502020104020203" pitchFamily="34" charset="0"/>
                <a:ea typeface="Majalla UI"/>
                <a:cs typeface="Majalla UI"/>
              </a:defRPr>
            </a:lvl8pPr>
            <a:lvl9pPr marL="3886200" indent="-228600" algn="r" rtl="1" fontAlgn="base">
              <a:spcBef>
                <a:spcPct val="0"/>
              </a:spcBef>
              <a:spcAft>
                <a:spcPct val="0"/>
              </a:spcAft>
              <a:defRPr>
                <a:solidFill>
                  <a:schemeClr val="tx1"/>
                </a:solidFill>
                <a:latin typeface="Gill Sans MT" panose="020B0502020104020203" pitchFamily="34" charset="0"/>
                <a:ea typeface="Majalla UI"/>
                <a:cs typeface="Majalla UI"/>
              </a:defRPr>
            </a:lvl9pPr>
          </a:lstStyle>
          <a:p>
            <a:endParaRPr lang="ar-IQ">
              <a:latin typeface="Times New Roman" panose="02020603050405020304" pitchFamily="18" charset="0"/>
              <a:cs typeface="Times New Roman" panose="02020603050405020304" pitchFamily="18" charset="0"/>
            </a:endParaRPr>
          </a:p>
        </p:txBody>
      </p:sp>
      <p:sp>
        <p:nvSpPr>
          <p:cNvPr id="11" name="Rectangle 10"/>
          <p:cNvSpPr>
            <a:spLocks noChangeArrowheads="1"/>
          </p:cNvSpPr>
          <p:nvPr/>
        </p:nvSpPr>
        <p:spPr bwMode="auto">
          <a:xfrm>
            <a:off x="4579938" y="2112963"/>
            <a:ext cx="2508957"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r" rtl="1">
              <a:defRPr>
                <a:solidFill>
                  <a:schemeClr val="tx1"/>
                </a:solidFill>
                <a:latin typeface="Gill Sans MT" panose="020B0502020104020203" pitchFamily="34" charset="0"/>
                <a:ea typeface="Majalla UI"/>
                <a:cs typeface="Majalla UI"/>
              </a:defRPr>
            </a:lvl1pPr>
            <a:lvl2pPr marL="742950" indent="-285750" algn="r" rtl="1">
              <a:defRPr>
                <a:solidFill>
                  <a:schemeClr val="tx1"/>
                </a:solidFill>
                <a:latin typeface="Gill Sans MT" panose="020B0502020104020203" pitchFamily="34" charset="0"/>
                <a:ea typeface="Majalla UI"/>
                <a:cs typeface="Majalla UI"/>
              </a:defRPr>
            </a:lvl2pPr>
            <a:lvl3pPr marL="1143000" indent="-228600" algn="r" rtl="1">
              <a:defRPr>
                <a:solidFill>
                  <a:schemeClr val="tx1"/>
                </a:solidFill>
                <a:latin typeface="Gill Sans MT" panose="020B0502020104020203" pitchFamily="34" charset="0"/>
                <a:ea typeface="Majalla UI"/>
                <a:cs typeface="Majalla UI"/>
              </a:defRPr>
            </a:lvl3pPr>
            <a:lvl4pPr marL="1600200" indent="-228600" algn="r" rtl="1">
              <a:defRPr>
                <a:solidFill>
                  <a:schemeClr val="tx1"/>
                </a:solidFill>
                <a:latin typeface="Gill Sans MT" panose="020B0502020104020203" pitchFamily="34" charset="0"/>
                <a:ea typeface="Majalla UI"/>
                <a:cs typeface="Majalla UI"/>
              </a:defRPr>
            </a:lvl4pPr>
            <a:lvl5pPr marL="2057400" indent="-228600" algn="r" rtl="1">
              <a:defRPr>
                <a:solidFill>
                  <a:schemeClr val="tx1"/>
                </a:solidFill>
                <a:latin typeface="Gill Sans MT" panose="020B0502020104020203" pitchFamily="34" charset="0"/>
                <a:ea typeface="Majalla UI"/>
                <a:cs typeface="Majalla UI"/>
              </a:defRPr>
            </a:lvl5pPr>
            <a:lvl6pPr marL="2514600" indent="-228600" algn="r" rtl="1" fontAlgn="base">
              <a:spcBef>
                <a:spcPct val="0"/>
              </a:spcBef>
              <a:spcAft>
                <a:spcPct val="0"/>
              </a:spcAft>
              <a:defRPr>
                <a:solidFill>
                  <a:schemeClr val="tx1"/>
                </a:solidFill>
                <a:latin typeface="Gill Sans MT" panose="020B0502020104020203" pitchFamily="34" charset="0"/>
                <a:ea typeface="Majalla UI"/>
                <a:cs typeface="Majalla UI"/>
              </a:defRPr>
            </a:lvl6pPr>
            <a:lvl7pPr marL="2971800" indent="-228600" algn="r" rtl="1" fontAlgn="base">
              <a:spcBef>
                <a:spcPct val="0"/>
              </a:spcBef>
              <a:spcAft>
                <a:spcPct val="0"/>
              </a:spcAft>
              <a:defRPr>
                <a:solidFill>
                  <a:schemeClr val="tx1"/>
                </a:solidFill>
                <a:latin typeface="Gill Sans MT" panose="020B0502020104020203" pitchFamily="34" charset="0"/>
                <a:ea typeface="Majalla UI"/>
                <a:cs typeface="Majalla UI"/>
              </a:defRPr>
            </a:lvl7pPr>
            <a:lvl8pPr marL="3429000" indent="-228600" algn="r" rtl="1" fontAlgn="base">
              <a:spcBef>
                <a:spcPct val="0"/>
              </a:spcBef>
              <a:spcAft>
                <a:spcPct val="0"/>
              </a:spcAft>
              <a:defRPr>
                <a:solidFill>
                  <a:schemeClr val="tx1"/>
                </a:solidFill>
                <a:latin typeface="Gill Sans MT" panose="020B0502020104020203" pitchFamily="34" charset="0"/>
                <a:ea typeface="Majalla UI"/>
                <a:cs typeface="Majalla UI"/>
              </a:defRPr>
            </a:lvl8pPr>
            <a:lvl9pPr marL="3886200" indent="-228600" algn="r" rtl="1" fontAlgn="base">
              <a:spcBef>
                <a:spcPct val="0"/>
              </a:spcBef>
              <a:spcAft>
                <a:spcPct val="0"/>
              </a:spcAft>
              <a:defRPr>
                <a:solidFill>
                  <a:schemeClr val="tx1"/>
                </a:solidFill>
                <a:latin typeface="Gill Sans MT" panose="020B0502020104020203" pitchFamily="34" charset="0"/>
                <a:ea typeface="Majalla UI"/>
                <a:cs typeface="Majalla UI"/>
              </a:defRPr>
            </a:lvl9pPr>
          </a:lstStyle>
          <a:p>
            <a:pPr algn="l" rtl="0"/>
            <a:r>
              <a:rPr lang="en-US" sz="1400">
                <a:latin typeface="Times New Roman" panose="02020603050405020304" pitchFamily="18" charset="0"/>
                <a:cs typeface="Times New Roman" panose="02020603050405020304" pitchFamily="18" charset="0"/>
              </a:rPr>
              <a:t> The normal value is 95% - 98%</a:t>
            </a:r>
            <a:endParaRPr lang="ar-IQ" sz="1400">
              <a:latin typeface="Times New Roman" panose="02020603050405020304" pitchFamily="18" charset="0"/>
              <a:cs typeface="Times New Roman" panose="02020603050405020304" pitchFamily="18" charset="0"/>
            </a:endParaRPr>
          </a:p>
        </p:txBody>
      </p:sp>
      <p:sp>
        <p:nvSpPr>
          <p:cNvPr id="12" name="Rectangle 11"/>
          <p:cNvSpPr>
            <a:spLocks noChangeArrowheads="1"/>
          </p:cNvSpPr>
          <p:nvPr/>
        </p:nvSpPr>
        <p:spPr bwMode="auto">
          <a:xfrm>
            <a:off x="1198563" y="3059113"/>
            <a:ext cx="211942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r" rtl="1">
              <a:defRPr>
                <a:solidFill>
                  <a:schemeClr val="tx1"/>
                </a:solidFill>
                <a:latin typeface="Gill Sans MT" panose="020B0502020104020203" pitchFamily="34" charset="0"/>
                <a:ea typeface="Majalla UI"/>
                <a:cs typeface="Majalla UI"/>
              </a:defRPr>
            </a:lvl1pPr>
            <a:lvl2pPr marL="742950" indent="-285750" algn="r" rtl="1">
              <a:defRPr>
                <a:solidFill>
                  <a:schemeClr val="tx1"/>
                </a:solidFill>
                <a:latin typeface="Gill Sans MT" panose="020B0502020104020203" pitchFamily="34" charset="0"/>
                <a:ea typeface="Majalla UI"/>
                <a:cs typeface="Majalla UI"/>
              </a:defRPr>
            </a:lvl2pPr>
            <a:lvl3pPr marL="1143000" indent="-228600" algn="r" rtl="1">
              <a:defRPr>
                <a:solidFill>
                  <a:schemeClr val="tx1"/>
                </a:solidFill>
                <a:latin typeface="Gill Sans MT" panose="020B0502020104020203" pitchFamily="34" charset="0"/>
                <a:ea typeface="Majalla UI"/>
                <a:cs typeface="Majalla UI"/>
              </a:defRPr>
            </a:lvl3pPr>
            <a:lvl4pPr marL="1600200" indent="-228600" algn="r" rtl="1">
              <a:defRPr>
                <a:solidFill>
                  <a:schemeClr val="tx1"/>
                </a:solidFill>
                <a:latin typeface="Gill Sans MT" panose="020B0502020104020203" pitchFamily="34" charset="0"/>
                <a:ea typeface="Majalla UI"/>
                <a:cs typeface="Majalla UI"/>
              </a:defRPr>
            </a:lvl4pPr>
            <a:lvl5pPr marL="2057400" indent="-228600" algn="r" rtl="1">
              <a:defRPr>
                <a:solidFill>
                  <a:schemeClr val="tx1"/>
                </a:solidFill>
                <a:latin typeface="Gill Sans MT" panose="020B0502020104020203" pitchFamily="34" charset="0"/>
                <a:ea typeface="Majalla UI"/>
                <a:cs typeface="Majalla UI"/>
              </a:defRPr>
            </a:lvl5pPr>
            <a:lvl6pPr marL="2514600" indent="-228600" algn="r" rtl="1" fontAlgn="base">
              <a:spcBef>
                <a:spcPct val="0"/>
              </a:spcBef>
              <a:spcAft>
                <a:spcPct val="0"/>
              </a:spcAft>
              <a:defRPr>
                <a:solidFill>
                  <a:schemeClr val="tx1"/>
                </a:solidFill>
                <a:latin typeface="Gill Sans MT" panose="020B0502020104020203" pitchFamily="34" charset="0"/>
                <a:ea typeface="Majalla UI"/>
                <a:cs typeface="Majalla UI"/>
              </a:defRPr>
            </a:lvl6pPr>
            <a:lvl7pPr marL="2971800" indent="-228600" algn="r" rtl="1" fontAlgn="base">
              <a:spcBef>
                <a:spcPct val="0"/>
              </a:spcBef>
              <a:spcAft>
                <a:spcPct val="0"/>
              </a:spcAft>
              <a:defRPr>
                <a:solidFill>
                  <a:schemeClr val="tx1"/>
                </a:solidFill>
                <a:latin typeface="Gill Sans MT" panose="020B0502020104020203" pitchFamily="34" charset="0"/>
                <a:ea typeface="Majalla UI"/>
                <a:cs typeface="Majalla UI"/>
              </a:defRPr>
            </a:lvl7pPr>
            <a:lvl8pPr marL="3429000" indent="-228600" algn="r" rtl="1" fontAlgn="base">
              <a:spcBef>
                <a:spcPct val="0"/>
              </a:spcBef>
              <a:spcAft>
                <a:spcPct val="0"/>
              </a:spcAft>
              <a:defRPr>
                <a:solidFill>
                  <a:schemeClr val="tx1"/>
                </a:solidFill>
                <a:latin typeface="Gill Sans MT" panose="020B0502020104020203" pitchFamily="34" charset="0"/>
                <a:ea typeface="Majalla UI"/>
                <a:cs typeface="Majalla UI"/>
              </a:defRPr>
            </a:lvl8pPr>
            <a:lvl9pPr marL="3886200" indent="-228600" algn="r" rtl="1" fontAlgn="base">
              <a:spcBef>
                <a:spcPct val="0"/>
              </a:spcBef>
              <a:spcAft>
                <a:spcPct val="0"/>
              </a:spcAft>
              <a:defRPr>
                <a:solidFill>
                  <a:schemeClr val="tx1"/>
                </a:solidFill>
                <a:latin typeface="Gill Sans MT" panose="020B0502020104020203" pitchFamily="34" charset="0"/>
                <a:ea typeface="Majalla UI"/>
                <a:cs typeface="Majalla UI"/>
              </a:defRPr>
            </a:lvl9pPr>
          </a:lstStyle>
          <a:p>
            <a:pPr algn="l" rtl="0"/>
            <a:r>
              <a:rPr lang="en-US" sz="1400" b="1">
                <a:latin typeface="Times New Roman" panose="02020603050405020304" pitchFamily="18" charset="0"/>
                <a:cs typeface="Times New Roman" panose="02020603050405020304" pitchFamily="18" charset="0"/>
              </a:rPr>
              <a:t>5</a:t>
            </a:r>
            <a:r>
              <a:rPr lang="en-US" sz="1400" b="1" i="1">
                <a:latin typeface="Times New Roman" panose="02020603050405020304" pitchFamily="18" charset="0"/>
                <a:cs typeface="Times New Roman" panose="02020603050405020304" pitchFamily="18" charset="0"/>
              </a:rPr>
              <a:t> - Overall Efficiency (</a:t>
            </a:r>
            <a:r>
              <a:rPr lang="el-GR" sz="1400" b="1" i="1">
                <a:latin typeface="Times New Roman" panose="02020603050405020304" pitchFamily="18" charset="0"/>
                <a:cs typeface="Times New Roman" panose="02020603050405020304" pitchFamily="18" charset="0"/>
              </a:rPr>
              <a:t>ζ</a:t>
            </a:r>
            <a:r>
              <a:rPr lang="en-US" sz="1400" b="1" i="1" baseline="-25000">
                <a:latin typeface="Times New Roman" panose="02020603050405020304" pitchFamily="18" charset="0"/>
                <a:cs typeface="Times New Roman" panose="02020603050405020304" pitchFamily="18" charset="0"/>
              </a:rPr>
              <a:t>o</a:t>
            </a:r>
            <a:r>
              <a:rPr lang="en-US" sz="1400" b="1" i="1">
                <a:latin typeface="Times New Roman" panose="02020603050405020304" pitchFamily="18" charset="0"/>
                <a:cs typeface="Times New Roman" panose="02020603050405020304" pitchFamily="18" charset="0"/>
              </a:rPr>
              <a:t>) </a:t>
            </a:r>
            <a:endParaRPr lang="ar-IQ" sz="1400" b="1">
              <a:latin typeface="Times New Roman" panose="02020603050405020304" pitchFamily="18" charset="0"/>
              <a:cs typeface="Times New Roman" panose="02020603050405020304" pitchFamily="18" charset="0"/>
            </a:endParaRPr>
          </a:p>
        </p:txBody>
      </p:sp>
      <p:sp>
        <p:nvSpPr>
          <p:cNvPr id="23562" name="Rectangle 8"/>
          <p:cNvSpPr>
            <a:spLocks noChangeArrowheads="1"/>
          </p:cNvSpPr>
          <p:nvPr/>
        </p:nvSpPr>
        <p:spPr bwMode="auto">
          <a:xfrm>
            <a:off x="9111669" y="-322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gn="r" rtl="1">
              <a:defRPr>
                <a:solidFill>
                  <a:schemeClr val="tx1"/>
                </a:solidFill>
                <a:latin typeface="Gill Sans MT" panose="020B0502020104020203" pitchFamily="34" charset="0"/>
                <a:ea typeface="Majalla UI"/>
                <a:cs typeface="Majalla UI"/>
              </a:defRPr>
            </a:lvl1pPr>
            <a:lvl2pPr marL="742950" indent="-285750" algn="r" rtl="1">
              <a:defRPr>
                <a:solidFill>
                  <a:schemeClr val="tx1"/>
                </a:solidFill>
                <a:latin typeface="Gill Sans MT" panose="020B0502020104020203" pitchFamily="34" charset="0"/>
                <a:ea typeface="Majalla UI"/>
                <a:cs typeface="Majalla UI"/>
              </a:defRPr>
            </a:lvl2pPr>
            <a:lvl3pPr marL="1143000" indent="-228600" algn="r" rtl="1">
              <a:defRPr>
                <a:solidFill>
                  <a:schemeClr val="tx1"/>
                </a:solidFill>
                <a:latin typeface="Gill Sans MT" panose="020B0502020104020203" pitchFamily="34" charset="0"/>
                <a:ea typeface="Majalla UI"/>
                <a:cs typeface="Majalla UI"/>
              </a:defRPr>
            </a:lvl3pPr>
            <a:lvl4pPr marL="1600200" indent="-228600" algn="r" rtl="1">
              <a:defRPr>
                <a:solidFill>
                  <a:schemeClr val="tx1"/>
                </a:solidFill>
                <a:latin typeface="Gill Sans MT" panose="020B0502020104020203" pitchFamily="34" charset="0"/>
                <a:ea typeface="Majalla UI"/>
                <a:cs typeface="Majalla UI"/>
              </a:defRPr>
            </a:lvl4pPr>
            <a:lvl5pPr marL="2057400" indent="-228600" algn="r" rtl="1">
              <a:defRPr>
                <a:solidFill>
                  <a:schemeClr val="tx1"/>
                </a:solidFill>
                <a:latin typeface="Gill Sans MT" panose="020B0502020104020203" pitchFamily="34" charset="0"/>
                <a:ea typeface="Majalla UI"/>
                <a:cs typeface="Majalla UI"/>
              </a:defRPr>
            </a:lvl5pPr>
            <a:lvl6pPr marL="2514600" indent="-228600" algn="r" rtl="1" fontAlgn="base">
              <a:spcBef>
                <a:spcPct val="0"/>
              </a:spcBef>
              <a:spcAft>
                <a:spcPct val="0"/>
              </a:spcAft>
              <a:defRPr>
                <a:solidFill>
                  <a:schemeClr val="tx1"/>
                </a:solidFill>
                <a:latin typeface="Gill Sans MT" panose="020B0502020104020203" pitchFamily="34" charset="0"/>
                <a:ea typeface="Majalla UI"/>
                <a:cs typeface="Majalla UI"/>
              </a:defRPr>
            </a:lvl6pPr>
            <a:lvl7pPr marL="2971800" indent="-228600" algn="r" rtl="1" fontAlgn="base">
              <a:spcBef>
                <a:spcPct val="0"/>
              </a:spcBef>
              <a:spcAft>
                <a:spcPct val="0"/>
              </a:spcAft>
              <a:defRPr>
                <a:solidFill>
                  <a:schemeClr val="tx1"/>
                </a:solidFill>
                <a:latin typeface="Gill Sans MT" panose="020B0502020104020203" pitchFamily="34" charset="0"/>
                <a:ea typeface="Majalla UI"/>
                <a:cs typeface="Majalla UI"/>
              </a:defRPr>
            </a:lvl7pPr>
            <a:lvl8pPr marL="3429000" indent="-228600" algn="r" rtl="1" fontAlgn="base">
              <a:spcBef>
                <a:spcPct val="0"/>
              </a:spcBef>
              <a:spcAft>
                <a:spcPct val="0"/>
              </a:spcAft>
              <a:defRPr>
                <a:solidFill>
                  <a:schemeClr val="tx1"/>
                </a:solidFill>
                <a:latin typeface="Gill Sans MT" panose="020B0502020104020203" pitchFamily="34" charset="0"/>
                <a:ea typeface="Majalla UI"/>
                <a:cs typeface="Majalla UI"/>
              </a:defRPr>
            </a:lvl8pPr>
            <a:lvl9pPr marL="3886200" indent="-228600" algn="r" rtl="1" fontAlgn="base">
              <a:spcBef>
                <a:spcPct val="0"/>
              </a:spcBef>
              <a:spcAft>
                <a:spcPct val="0"/>
              </a:spcAft>
              <a:defRPr>
                <a:solidFill>
                  <a:schemeClr val="tx1"/>
                </a:solidFill>
                <a:latin typeface="Gill Sans MT" panose="020B0502020104020203" pitchFamily="34" charset="0"/>
                <a:ea typeface="Majalla UI"/>
                <a:cs typeface="Majalla UI"/>
              </a:defRPr>
            </a:lvl9pPr>
          </a:lstStyle>
          <a:p>
            <a:endParaRPr lang="ar-IQ">
              <a:latin typeface="Times New Roman" panose="02020603050405020304" pitchFamily="18" charset="0"/>
              <a:cs typeface="Times New Roman" panose="02020603050405020304" pitchFamily="18" charset="0"/>
            </a:endParaRPr>
          </a:p>
        </p:txBody>
      </p:sp>
      <p:graphicFrame>
        <p:nvGraphicFramePr>
          <p:cNvPr id="14" name="Object 13"/>
          <p:cNvGraphicFramePr>
            <a:graphicFrameLocks noChangeAspect="1"/>
          </p:cNvGraphicFramePr>
          <p:nvPr>
            <p:extLst>
              <p:ext uri="{D42A27DB-BD31-4B8C-83A1-F6EECF244321}">
                <p14:modId xmlns:p14="http://schemas.microsoft.com/office/powerpoint/2010/main" val="2569161965"/>
              </p:ext>
            </p:extLst>
          </p:nvPr>
        </p:nvGraphicFramePr>
        <p:xfrm>
          <a:off x="1860550" y="3754438"/>
          <a:ext cx="1203325" cy="457200"/>
        </p:xfrm>
        <a:graphic>
          <a:graphicData uri="http://schemas.openxmlformats.org/presentationml/2006/ole">
            <mc:AlternateContent xmlns:mc="http://schemas.openxmlformats.org/markup-compatibility/2006">
              <mc:Choice xmlns:v="urn:schemas-microsoft-com:vml" Requires="v">
                <p:oleObj spid="_x0000_s34878" name="Equation" r:id="rId7" imgW="1206360" imgH="457200" progId="Equation.3">
                  <p:embed/>
                </p:oleObj>
              </mc:Choice>
              <mc:Fallback>
                <p:oleObj name="Equation" r:id="rId7" imgW="1206360" imgH="457200" progId="Equation.3">
                  <p:embed/>
                  <p:pic>
                    <p:nvPicPr>
                      <p:cNvPr id="0" name=""/>
                      <p:cNvPicPr>
                        <a:picLocks noChangeAspect="1" noChangeArrowheads="1"/>
                      </p:cNvPicPr>
                      <p:nvPr/>
                    </p:nvPicPr>
                    <p:blipFill>
                      <a:blip r:embed="rId8"/>
                      <a:srcRect/>
                      <a:stretch>
                        <a:fillRect/>
                      </a:stretch>
                    </p:blipFill>
                    <p:spPr bwMode="auto">
                      <a:xfrm>
                        <a:off x="1860550" y="3754438"/>
                        <a:ext cx="12033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3564" name="Rectangle 9"/>
          <p:cNvSpPr>
            <a:spLocks noChangeArrowheads="1"/>
          </p:cNvSpPr>
          <p:nvPr/>
        </p:nvSpPr>
        <p:spPr bwMode="auto">
          <a:xfrm>
            <a:off x="9111669" y="5011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gn="r" rtl="1">
              <a:defRPr>
                <a:solidFill>
                  <a:schemeClr val="tx1"/>
                </a:solidFill>
                <a:latin typeface="Gill Sans MT" panose="020B0502020104020203" pitchFamily="34" charset="0"/>
                <a:ea typeface="Majalla UI"/>
                <a:cs typeface="Majalla UI"/>
              </a:defRPr>
            </a:lvl1pPr>
            <a:lvl2pPr marL="742950" indent="-285750" algn="r" rtl="1">
              <a:defRPr>
                <a:solidFill>
                  <a:schemeClr val="tx1"/>
                </a:solidFill>
                <a:latin typeface="Gill Sans MT" panose="020B0502020104020203" pitchFamily="34" charset="0"/>
                <a:ea typeface="Majalla UI"/>
                <a:cs typeface="Majalla UI"/>
              </a:defRPr>
            </a:lvl2pPr>
            <a:lvl3pPr marL="1143000" indent="-228600" algn="r" rtl="1">
              <a:defRPr>
                <a:solidFill>
                  <a:schemeClr val="tx1"/>
                </a:solidFill>
                <a:latin typeface="Gill Sans MT" panose="020B0502020104020203" pitchFamily="34" charset="0"/>
                <a:ea typeface="Majalla UI"/>
                <a:cs typeface="Majalla UI"/>
              </a:defRPr>
            </a:lvl3pPr>
            <a:lvl4pPr marL="1600200" indent="-228600" algn="r" rtl="1">
              <a:defRPr>
                <a:solidFill>
                  <a:schemeClr val="tx1"/>
                </a:solidFill>
                <a:latin typeface="Gill Sans MT" panose="020B0502020104020203" pitchFamily="34" charset="0"/>
                <a:ea typeface="Majalla UI"/>
                <a:cs typeface="Majalla UI"/>
              </a:defRPr>
            </a:lvl4pPr>
            <a:lvl5pPr marL="2057400" indent="-228600" algn="r" rtl="1">
              <a:defRPr>
                <a:solidFill>
                  <a:schemeClr val="tx1"/>
                </a:solidFill>
                <a:latin typeface="Gill Sans MT" panose="020B0502020104020203" pitchFamily="34" charset="0"/>
                <a:ea typeface="Majalla UI"/>
                <a:cs typeface="Majalla UI"/>
              </a:defRPr>
            </a:lvl5pPr>
            <a:lvl6pPr marL="2514600" indent="-228600" algn="r" rtl="1" fontAlgn="base">
              <a:spcBef>
                <a:spcPct val="0"/>
              </a:spcBef>
              <a:spcAft>
                <a:spcPct val="0"/>
              </a:spcAft>
              <a:defRPr>
                <a:solidFill>
                  <a:schemeClr val="tx1"/>
                </a:solidFill>
                <a:latin typeface="Gill Sans MT" panose="020B0502020104020203" pitchFamily="34" charset="0"/>
                <a:ea typeface="Majalla UI"/>
                <a:cs typeface="Majalla UI"/>
              </a:defRPr>
            </a:lvl6pPr>
            <a:lvl7pPr marL="2971800" indent="-228600" algn="r" rtl="1" fontAlgn="base">
              <a:spcBef>
                <a:spcPct val="0"/>
              </a:spcBef>
              <a:spcAft>
                <a:spcPct val="0"/>
              </a:spcAft>
              <a:defRPr>
                <a:solidFill>
                  <a:schemeClr val="tx1"/>
                </a:solidFill>
                <a:latin typeface="Gill Sans MT" panose="020B0502020104020203" pitchFamily="34" charset="0"/>
                <a:ea typeface="Majalla UI"/>
                <a:cs typeface="Majalla UI"/>
              </a:defRPr>
            </a:lvl7pPr>
            <a:lvl8pPr marL="3429000" indent="-228600" algn="r" rtl="1" fontAlgn="base">
              <a:spcBef>
                <a:spcPct val="0"/>
              </a:spcBef>
              <a:spcAft>
                <a:spcPct val="0"/>
              </a:spcAft>
              <a:defRPr>
                <a:solidFill>
                  <a:schemeClr val="tx1"/>
                </a:solidFill>
                <a:latin typeface="Gill Sans MT" panose="020B0502020104020203" pitchFamily="34" charset="0"/>
                <a:ea typeface="Majalla UI"/>
                <a:cs typeface="Majalla UI"/>
              </a:defRPr>
            </a:lvl8pPr>
            <a:lvl9pPr marL="3886200" indent="-228600" algn="r" rtl="1" fontAlgn="base">
              <a:spcBef>
                <a:spcPct val="0"/>
              </a:spcBef>
              <a:spcAft>
                <a:spcPct val="0"/>
              </a:spcAft>
              <a:defRPr>
                <a:solidFill>
                  <a:schemeClr val="tx1"/>
                </a:solidFill>
                <a:latin typeface="Gill Sans MT" panose="020B0502020104020203" pitchFamily="34" charset="0"/>
                <a:ea typeface="Majalla UI"/>
                <a:cs typeface="Majalla UI"/>
              </a:defRPr>
            </a:lvl9pPr>
          </a:lstStyle>
          <a:p>
            <a:endParaRPr lang="ar-IQ">
              <a:latin typeface="Times New Roman" panose="02020603050405020304" pitchFamily="18" charset="0"/>
              <a:cs typeface="Times New Roman" panose="02020603050405020304" pitchFamily="18" charset="0"/>
            </a:endParaRPr>
          </a:p>
        </p:txBody>
      </p:sp>
      <p:graphicFrame>
        <p:nvGraphicFramePr>
          <p:cNvPr id="17" name="Object 16"/>
          <p:cNvGraphicFramePr>
            <a:graphicFrameLocks noChangeAspect="1"/>
          </p:cNvGraphicFramePr>
          <p:nvPr>
            <p:extLst>
              <p:ext uri="{D42A27DB-BD31-4B8C-83A1-F6EECF244321}">
                <p14:modId xmlns:p14="http://schemas.microsoft.com/office/powerpoint/2010/main" val="1501046392"/>
              </p:ext>
            </p:extLst>
          </p:nvPr>
        </p:nvGraphicFramePr>
        <p:xfrm>
          <a:off x="1954213" y="4403725"/>
          <a:ext cx="2159000" cy="457200"/>
        </p:xfrm>
        <a:graphic>
          <a:graphicData uri="http://schemas.openxmlformats.org/presentationml/2006/ole">
            <mc:AlternateContent xmlns:mc="http://schemas.openxmlformats.org/markup-compatibility/2006">
              <mc:Choice xmlns:v="urn:schemas-microsoft-com:vml" Requires="v">
                <p:oleObj spid="_x0000_s34879" name="Equation" r:id="rId9" imgW="2158920" imgH="457200" progId="Equation.3">
                  <p:embed/>
                </p:oleObj>
              </mc:Choice>
              <mc:Fallback>
                <p:oleObj name="Equation" r:id="rId9" imgW="2158920" imgH="457200" progId="Equation.3">
                  <p:embed/>
                  <p:pic>
                    <p:nvPicPr>
                      <p:cNvPr id="0" name=""/>
                      <p:cNvPicPr>
                        <a:picLocks noChangeAspect="1" noChangeArrowheads="1"/>
                      </p:cNvPicPr>
                      <p:nvPr/>
                    </p:nvPicPr>
                    <p:blipFill>
                      <a:blip r:embed="rId10"/>
                      <a:srcRect/>
                      <a:stretch>
                        <a:fillRect/>
                      </a:stretch>
                    </p:blipFill>
                    <p:spPr bwMode="auto">
                      <a:xfrm>
                        <a:off x="1954213" y="4403725"/>
                        <a:ext cx="2159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3566" name="Rectangle 12"/>
          <p:cNvSpPr>
            <a:spLocks noChangeArrowheads="1"/>
          </p:cNvSpPr>
          <p:nvPr/>
        </p:nvSpPr>
        <p:spPr bwMode="auto">
          <a:xfrm>
            <a:off x="9264069" y="6535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gn="r" rtl="1">
              <a:defRPr>
                <a:solidFill>
                  <a:schemeClr val="tx1"/>
                </a:solidFill>
                <a:latin typeface="Gill Sans MT" panose="020B0502020104020203" pitchFamily="34" charset="0"/>
                <a:ea typeface="Majalla UI"/>
                <a:cs typeface="Majalla UI"/>
              </a:defRPr>
            </a:lvl1pPr>
            <a:lvl2pPr marL="742950" indent="-285750" algn="r" rtl="1">
              <a:defRPr>
                <a:solidFill>
                  <a:schemeClr val="tx1"/>
                </a:solidFill>
                <a:latin typeface="Gill Sans MT" panose="020B0502020104020203" pitchFamily="34" charset="0"/>
                <a:ea typeface="Majalla UI"/>
                <a:cs typeface="Majalla UI"/>
              </a:defRPr>
            </a:lvl2pPr>
            <a:lvl3pPr marL="1143000" indent="-228600" algn="r" rtl="1">
              <a:defRPr>
                <a:solidFill>
                  <a:schemeClr val="tx1"/>
                </a:solidFill>
                <a:latin typeface="Gill Sans MT" panose="020B0502020104020203" pitchFamily="34" charset="0"/>
                <a:ea typeface="Majalla UI"/>
                <a:cs typeface="Majalla UI"/>
              </a:defRPr>
            </a:lvl3pPr>
            <a:lvl4pPr marL="1600200" indent="-228600" algn="r" rtl="1">
              <a:defRPr>
                <a:solidFill>
                  <a:schemeClr val="tx1"/>
                </a:solidFill>
                <a:latin typeface="Gill Sans MT" panose="020B0502020104020203" pitchFamily="34" charset="0"/>
                <a:ea typeface="Majalla UI"/>
                <a:cs typeface="Majalla UI"/>
              </a:defRPr>
            </a:lvl4pPr>
            <a:lvl5pPr marL="2057400" indent="-228600" algn="r" rtl="1">
              <a:defRPr>
                <a:solidFill>
                  <a:schemeClr val="tx1"/>
                </a:solidFill>
                <a:latin typeface="Gill Sans MT" panose="020B0502020104020203" pitchFamily="34" charset="0"/>
                <a:ea typeface="Majalla UI"/>
                <a:cs typeface="Majalla UI"/>
              </a:defRPr>
            </a:lvl5pPr>
            <a:lvl6pPr marL="2514600" indent="-228600" algn="r" rtl="1" fontAlgn="base">
              <a:spcBef>
                <a:spcPct val="0"/>
              </a:spcBef>
              <a:spcAft>
                <a:spcPct val="0"/>
              </a:spcAft>
              <a:defRPr>
                <a:solidFill>
                  <a:schemeClr val="tx1"/>
                </a:solidFill>
                <a:latin typeface="Gill Sans MT" panose="020B0502020104020203" pitchFamily="34" charset="0"/>
                <a:ea typeface="Majalla UI"/>
                <a:cs typeface="Majalla UI"/>
              </a:defRPr>
            </a:lvl6pPr>
            <a:lvl7pPr marL="2971800" indent="-228600" algn="r" rtl="1" fontAlgn="base">
              <a:spcBef>
                <a:spcPct val="0"/>
              </a:spcBef>
              <a:spcAft>
                <a:spcPct val="0"/>
              </a:spcAft>
              <a:defRPr>
                <a:solidFill>
                  <a:schemeClr val="tx1"/>
                </a:solidFill>
                <a:latin typeface="Gill Sans MT" panose="020B0502020104020203" pitchFamily="34" charset="0"/>
                <a:ea typeface="Majalla UI"/>
                <a:cs typeface="Majalla UI"/>
              </a:defRPr>
            </a:lvl7pPr>
            <a:lvl8pPr marL="3429000" indent="-228600" algn="r" rtl="1" fontAlgn="base">
              <a:spcBef>
                <a:spcPct val="0"/>
              </a:spcBef>
              <a:spcAft>
                <a:spcPct val="0"/>
              </a:spcAft>
              <a:defRPr>
                <a:solidFill>
                  <a:schemeClr val="tx1"/>
                </a:solidFill>
                <a:latin typeface="Gill Sans MT" panose="020B0502020104020203" pitchFamily="34" charset="0"/>
                <a:ea typeface="Majalla UI"/>
                <a:cs typeface="Majalla UI"/>
              </a:defRPr>
            </a:lvl8pPr>
            <a:lvl9pPr marL="3886200" indent="-228600" algn="r" rtl="1" fontAlgn="base">
              <a:spcBef>
                <a:spcPct val="0"/>
              </a:spcBef>
              <a:spcAft>
                <a:spcPct val="0"/>
              </a:spcAft>
              <a:defRPr>
                <a:solidFill>
                  <a:schemeClr val="tx1"/>
                </a:solidFill>
                <a:latin typeface="Gill Sans MT" panose="020B0502020104020203" pitchFamily="34" charset="0"/>
                <a:ea typeface="Majalla UI"/>
                <a:cs typeface="Majalla UI"/>
              </a:defRPr>
            </a:lvl9pPr>
          </a:lstStyle>
          <a:p>
            <a:endParaRPr lang="ar-IQ">
              <a:latin typeface="Times New Roman" panose="02020603050405020304" pitchFamily="18" charset="0"/>
              <a:cs typeface="Times New Roman" panose="02020603050405020304" pitchFamily="18" charset="0"/>
            </a:endParaRPr>
          </a:p>
        </p:txBody>
      </p:sp>
      <p:sp>
        <p:nvSpPr>
          <p:cNvPr id="23567" name="Rectangle 14"/>
          <p:cNvSpPr>
            <a:spLocks noChangeArrowheads="1"/>
          </p:cNvSpPr>
          <p:nvPr/>
        </p:nvSpPr>
        <p:spPr bwMode="auto">
          <a:xfrm>
            <a:off x="8959269"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gn="r" rtl="1">
              <a:defRPr>
                <a:solidFill>
                  <a:schemeClr val="tx1"/>
                </a:solidFill>
                <a:latin typeface="Gill Sans MT" panose="020B0502020104020203" pitchFamily="34" charset="0"/>
                <a:ea typeface="Majalla UI"/>
                <a:cs typeface="Majalla UI"/>
              </a:defRPr>
            </a:lvl1pPr>
            <a:lvl2pPr marL="742950" indent="-285750" algn="r" rtl="1">
              <a:defRPr>
                <a:solidFill>
                  <a:schemeClr val="tx1"/>
                </a:solidFill>
                <a:latin typeface="Gill Sans MT" panose="020B0502020104020203" pitchFamily="34" charset="0"/>
                <a:ea typeface="Majalla UI"/>
                <a:cs typeface="Majalla UI"/>
              </a:defRPr>
            </a:lvl2pPr>
            <a:lvl3pPr marL="1143000" indent="-228600" algn="r" rtl="1">
              <a:defRPr>
                <a:solidFill>
                  <a:schemeClr val="tx1"/>
                </a:solidFill>
                <a:latin typeface="Gill Sans MT" panose="020B0502020104020203" pitchFamily="34" charset="0"/>
                <a:ea typeface="Majalla UI"/>
                <a:cs typeface="Majalla UI"/>
              </a:defRPr>
            </a:lvl3pPr>
            <a:lvl4pPr marL="1600200" indent="-228600" algn="r" rtl="1">
              <a:defRPr>
                <a:solidFill>
                  <a:schemeClr val="tx1"/>
                </a:solidFill>
                <a:latin typeface="Gill Sans MT" panose="020B0502020104020203" pitchFamily="34" charset="0"/>
                <a:ea typeface="Majalla UI"/>
                <a:cs typeface="Majalla UI"/>
              </a:defRPr>
            </a:lvl4pPr>
            <a:lvl5pPr marL="2057400" indent="-228600" algn="r" rtl="1">
              <a:defRPr>
                <a:solidFill>
                  <a:schemeClr val="tx1"/>
                </a:solidFill>
                <a:latin typeface="Gill Sans MT" panose="020B0502020104020203" pitchFamily="34" charset="0"/>
                <a:ea typeface="Majalla UI"/>
                <a:cs typeface="Majalla UI"/>
              </a:defRPr>
            </a:lvl5pPr>
            <a:lvl6pPr marL="2514600" indent="-228600" algn="r" rtl="1" fontAlgn="base">
              <a:spcBef>
                <a:spcPct val="0"/>
              </a:spcBef>
              <a:spcAft>
                <a:spcPct val="0"/>
              </a:spcAft>
              <a:defRPr>
                <a:solidFill>
                  <a:schemeClr val="tx1"/>
                </a:solidFill>
                <a:latin typeface="Gill Sans MT" panose="020B0502020104020203" pitchFamily="34" charset="0"/>
                <a:ea typeface="Majalla UI"/>
                <a:cs typeface="Majalla UI"/>
              </a:defRPr>
            </a:lvl6pPr>
            <a:lvl7pPr marL="2971800" indent="-228600" algn="r" rtl="1" fontAlgn="base">
              <a:spcBef>
                <a:spcPct val="0"/>
              </a:spcBef>
              <a:spcAft>
                <a:spcPct val="0"/>
              </a:spcAft>
              <a:defRPr>
                <a:solidFill>
                  <a:schemeClr val="tx1"/>
                </a:solidFill>
                <a:latin typeface="Gill Sans MT" panose="020B0502020104020203" pitchFamily="34" charset="0"/>
                <a:ea typeface="Majalla UI"/>
                <a:cs typeface="Majalla UI"/>
              </a:defRPr>
            </a:lvl7pPr>
            <a:lvl8pPr marL="3429000" indent="-228600" algn="r" rtl="1" fontAlgn="base">
              <a:spcBef>
                <a:spcPct val="0"/>
              </a:spcBef>
              <a:spcAft>
                <a:spcPct val="0"/>
              </a:spcAft>
              <a:defRPr>
                <a:solidFill>
                  <a:schemeClr val="tx1"/>
                </a:solidFill>
                <a:latin typeface="Gill Sans MT" panose="020B0502020104020203" pitchFamily="34" charset="0"/>
                <a:ea typeface="Majalla UI"/>
                <a:cs typeface="Majalla UI"/>
              </a:defRPr>
            </a:lvl8pPr>
            <a:lvl9pPr marL="3886200" indent="-228600" algn="r" rtl="1" fontAlgn="base">
              <a:spcBef>
                <a:spcPct val="0"/>
              </a:spcBef>
              <a:spcAft>
                <a:spcPct val="0"/>
              </a:spcAft>
              <a:defRPr>
                <a:solidFill>
                  <a:schemeClr val="tx1"/>
                </a:solidFill>
                <a:latin typeface="Gill Sans MT" panose="020B0502020104020203" pitchFamily="34" charset="0"/>
                <a:ea typeface="Majalla UI"/>
                <a:cs typeface="Majalla UI"/>
              </a:defRPr>
            </a:lvl9pPr>
          </a:lstStyle>
          <a:p>
            <a:endParaRPr lang="ar-IQ">
              <a:latin typeface="Times New Roman" panose="02020603050405020304" pitchFamily="18" charset="0"/>
              <a:cs typeface="Times New Roman" panose="02020603050405020304" pitchFamily="18" charset="0"/>
            </a:endParaRPr>
          </a:p>
        </p:txBody>
      </p:sp>
      <p:graphicFrame>
        <p:nvGraphicFramePr>
          <p:cNvPr id="20" name="Object 19"/>
          <p:cNvGraphicFramePr>
            <a:graphicFrameLocks noChangeAspect="1"/>
          </p:cNvGraphicFramePr>
          <p:nvPr>
            <p:extLst>
              <p:ext uri="{D42A27DB-BD31-4B8C-83A1-F6EECF244321}">
                <p14:modId xmlns:p14="http://schemas.microsoft.com/office/powerpoint/2010/main" val="611691062"/>
              </p:ext>
            </p:extLst>
          </p:nvPr>
        </p:nvGraphicFramePr>
        <p:xfrm>
          <a:off x="1812925" y="5164138"/>
          <a:ext cx="1000125" cy="225425"/>
        </p:xfrm>
        <a:graphic>
          <a:graphicData uri="http://schemas.openxmlformats.org/presentationml/2006/ole">
            <mc:AlternateContent xmlns:mc="http://schemas.openxmlformats.org/markup-compatibility/2006">
              <mc:Choice xmlns:v="urn:schemas-microsoft-com:vml" Requires="v">
                <p:oleObj spid="_x0000_s34880" name="Equation" r:id="rId11" imgW="1002960" imgH="228600" progId="Equation.3">
                  <p:embed/>
                </p:oleObj>
              </mc:Choice>
              <mc:Fallback>
                <p:oleObj name="Equation" r:id="rId11" imgW="1002960" imgH="228600" progId="Equation.3">
                  <p:embed/>
                  <p:pic>
                    <p:nvPicPr>
                      <p:cNvPr id="0" name=""/>
                      <p:cNvPicPr>
                        <a:picLocks noChangeAspect="1" noChangeArrowheads="1"/>
                      </p:cNvPicPr>
                      <p:nvPr/>
                    </p:nvPicPr>
                    <p:blipFill>
                      <a:blip r:embed="rId12"/>
                      <a:srcRect/>
                      <a:stretch>
                        <a:fillRect/>
                      </a:stretch>
                    </p:blipFill>
                    <p:spPr bwMode="auto">
                      <a:xfrm>
                        <a:off x="1812925" y="5164138"/>
                        <a:ext cx="1000125"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3569" name="Rectangle 15"/>
          <p:cNvSpPr>
            <a:spLocks noChangeArrowheads="1"/>
          </p:cNvSpPr>
          <p:nvPr/>
        </p:nvSpPr>
        <p:spPr bwMode="auto">
          <a:xfrm>
            <a:off x="8959269" y="53459"/>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gn="r" rtl="1">
              <a:defRPr>
                <a:solidFill>
                  <a:schemeClr val="tx1"/>
                </a:solidFill>
                <a:latin typeface="Gill Sans MT" panose="020B0502020104020203" pitchFamily="34" charset="0"/>
                <a:ea typeface="Majalla UI"/>
                <a:cs typeface="Majalla UI"/>
              </a:defRPr>
            </a:lvl1pPr>
            <a:lvl2pPr marL="742950" indent="-285750" algn="r" rtl="1">
              <a:defRPr>
                <a:solidFill>
                  <a:schemeClr val="tx1"/>
                </a:solidFill>
                <a:latin typeface="Gill Sans MT" panose="020B0502020104020203" pitchFamily="34" charset="0"/>
                <a:ea typeface="Majalla UI"/>
                <a:cs typeface="Majalla UI"/>
              </a:defRPr>
            </a:lvl2pPr>
            <a:lvl3pPr marL="1143000" indent="-228600" algn="r" rtl="1">
              <a:defRPr>
                <a:solidFill>
                  <a:schemeClr val="tx1"/>
                </a:solidFill>
                <a:latin typeface="Gill Sans MT" panose="020B0502020104020203" pitchFamily="34" charset="0"/>
                <a:ea typeface="Majalla UI"/>
                <a:cs typeface="Majalla UI"/>
              </a:defRPr>
            </a:lvl3pPr>
            <a:lvl4pPr marL="1600200" indent="-228600" algn="r" rtl="1">
              <a:defRPr>
                <a:solidFill>
                  <a:schemeClr val="tx1"/>
                </a:solidFill>
                <a:latin typeface="Gill Sans MT" panose="020B0502020104020203" pitchFamily="34" charset="0"/>
                <a:ea typeface="Majalla UI"/>
                <a:cs typeface="Majalla UI"/>
              </a:defRPr>
            </a:lvl4pPr>
            <a:lvl5pPr marL="2057400" indent="-228600" algn="r" rtl="1">
              <a:defRPr>
                <a:solidFill>
                  <a:schemeClr val="tx1"/>
                </a:solidFill>
                <a:latin typeface="Gill Sans MT" panose="020B0502020104020203" pitchFamily="34" charset="0"/>
                <a:ea typeface="Majalla UI"/>
                <a:cs typeface="Majalla UI"/>
              </a:defRPr>
            </a:lvl5pPr>
            <a:lvl6pPr marL="2514600" indent="-228600" algn="r" rtl="1" fontAlgn="base">
              <a:spcBef>
                <a:spcPct val="0"/>
              </a:spcBef>
              <a:spcAft>
                <a:spcPct val="0"/>
              </a:spcAft>
              <a:defRPr>
                <a:solidFill>
                  <a:schemeClr val="tx1"/>
                </a:solidFill>
                <a:latin typeface="Gill Sans MT" panose="020B0502020104020203" pitchFamily="34" charset="0"/>
                <a:ea typeface="Majalla UI"/>
                <a:cs typeface="Majalla UI"/>
              </a:defRPr>
            </a:lvl6pPr>
            <a:lvl7pPr marL="2971800" indent="-228600" algn="r" rtl="1" fontAlgn="base">
              <a:spcBef>
                <a:spcPct val="0"/>
              </a:spcBef>
              <a:spcAft>
                <a:spcPct val="0"/>
              </a:spcAft>
              <a:defRPr>
                <a:solidFill>
                  <a:schemeClr val="tx1"/>
                </a:solidFill>
                <a:latin typeface="Gill Sans MT" panose="020B0502020104020203" pitchFamily="34" charset="0"/>
                <a:ea typeface="Majalla UI"/>
                <a:cs typeface="Majalla UI"/>
              </a:defRPr>
            </a:lvl7pPr>
            <a:lvl8pPr marL="3429000" indent="-228600" algn="r" rtl="1" fontAlgn="base">
              <a:spcBef>
                <a:spcPct val="0"/>
              </a:spcBef>
              <a:spcAft>
                <a:spcPct val="0"/>
              </a:spcAft>
              <a:defRPr>
                <a:solidFill>
                  <a:schemeClr val="tx1"/>
                </a:solidFill>
                <a:latin typeface="Gill Sans MT" panose="020B0502020104020203" pitchFamily="34" charset="0"/>
                <a:ea typeface="Majalla UI"/>
                <a:cs typeface="Majalla UI"/>
              </a:defRPr>
            </a:lvl8pPr>
            <a:lvl9pPr marL="3886200" indent="-228600" algn="r" rtl="1" fontAlgn="base">
              <a:spcBef>
                <a:spcPct val="0"/>
              </a:spcBef>
              <a:spcAft>
                <a:spcPct val="0"/>
              </a:spcAft>
              <a:defRPr>
                <a:solidFill>
                  <a:schemeClr val="tx1"/>
                </a:solidFill>
                <a:latin typeface="Gill Sans MT" panose="020B0502020104020203" pitchFamily="34" charset="0"/>
                <a:ea typeface="Majalla UI"/>
                <a:cs typeface="Majalla UI"/>
              </a:defRPr>
            </a:lvl9pPr>
          </a:lstStyle>
          <a:p>
            <a:endParaRPr lang="ar-IQ">
              <a:latin typeface="Times New Roman" panose="02020603050405020304" pitchFamily="18" charset="0"/>
              <a:cs typeface="Times New Roman" panose="02020603050405020304" pitchFamily="18" charset="0"/>
            </a:endParaRPr>
          </a:p>
        </p:txBody>
      </p:sp>
      <p:sp>
        <p:nvSpPr>
          <p:cNvPr id="22" name="Rectangle 21"/>
          <p:cNvSpPr>
            <a:spLocks noChangeArrowheads="1"/>
          </p:cNvSpPr>
          <p:nvPr/>
        </p:nvSpPr>
        <p:spPr bwMode="auto">
          <a:xfrm>
            <a:off x="5417771" y="5137150"/>
            <a:ext cx="246734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r" rtl="1">
              <a:defRPr>
                <a:solidFill>
                  <a:schemeClr val="tx1"/>
                </a:solidFill>
                <a:latin typeface="Gill Sans MT" panose="020B0502020104020203" pitchFamily="34" charset="0"/>
                <a:ea typeface="Majalla UI"/>
                <a:cs typeface="Majalla UI"/>
              </a:defRPr>
            </a:lvl1pPr>
            <a:lvl2pPr marL="742950" indent="-285750" algn="r" rtl="1">
              <a:defRPr>
                <a:solidFill>
                  <a:schemeClr val="tx1"/>
                </a:solidFill>
                <a:latin typeface="Gill Sans MT" panose="020B0502020104020203" pitchFamily="34" charset="0"/>
                <a:ea typeface="Majalla UI"/>
                <a:cs typeface="Majalla UI"/>
              </a:defRPr>
            </a:lvl2pPr>
            <a:lvl3pPr marL="1143000" indent="-228600" algn="r" rtl="1">
              <a:defRPr>
                <a:solidFill>
                  <a:schemeClr val="tx1"/>
                </a:solidFill>
                <a:latin typeface="Gill Sans MT" panose="020B0502020104020203" pitchFamily="34" charset="0"/>
                <a:ea typeface="Majalla UI"/>
                <a:cs typeface="Majalla UI"/>
              </a:defRPr>
            </a:lvl3pPr>
            <a:lvl4pPr marL="1600200" indent="-228600" algn="r" rtl="1">
              <a:defRPr>
                <a:solidFill>
                  <a:schemeClr val="tx1"/>
                </a:solidFill>
                <a:latin typeface="Gill Sans MT" panose="020B0502020104020203" pitchFamily="34" charset="0"/>
                <a:ea typeface="Majalla UI"/>
                <a:cs typeface="Majalla UI"/>
              </a:defRPr>
            </a:lvl4pPr>
            <a:lvl5pPr marL="2057400" indent="-228600" algn="r" rtl="1">
              <a:defRPr>
                <a:solidFill>
                  <a:schemeClr val="tx1"/>
                </a:solidFill>
                <a:latin typeface="Gill Sans MT" panose="020B0502020104020203" pitchFamily="34" charset="0"/>
                <a:ea typeface="Majalla UI"/>
                <a:cs typeface="Majalla UI"/>
              </a:defRPr>
            </a:lvl5pPr>
            <a:lvl6pPr marL="2514600" indent="-228600" algn="r" rtl="1" fontAlgn="base">
              <a:spcBef>
                <a:spcPct val="0"/>
              </a:spcBef>
              <a:spcAft>
                <a:spcPct val="0"/>
              </a:spcAft>
              <a:defRPr>
                <a:solidFill>
                  <a:schemeClr val="tx1"/>
                </a:solidFill>
                <a:latin typeface="Gill Sans MT" panose="020B0502020104020203" pitchFamily="34" charset="0"/>
                <a:ea typeface="Majalla UI"/>
                <a:cs typeface="Majalla UI"/>
              </a:defRPr>
            </a:lvl6pPr>
            <a:lvl7pPr marL="2971800" indent="-228600" algn="r" rtl="1" fontAlgn="base">
              <a:spcBef>
                <a:spcPct val="0"/>
              </a:spcBef>
              <a:spcAft>
                <a:spcPct val="0"/>
              </a:spcAft>
              <a:defRPr>
                <a:solidFill>
                  <a:schemeClr val="tx1"/>
                </a:solidFill>
                <a:latin typeface="Gill Sans MT" panose="020B0502020104020203" pitchFamily="34" charset="0"/>
                <a:ea typeface="Majalla UI"/>
                <a:cs typeface="Majalla UI"/>
              </a:defRPr>
            </a:lvl7pPr>
            <a:lvl8pPr marL="3429000" indent="-228600" algn="r" rtl="1" fontAlgn="base">
              <a:spcBef>
                <a:spcPct val="0"/>
              </a:spcBef>
              <a:spcAft>
                <a:spcPct val="0"/>
              </a:spcAft>
              <a:defRPr>
                <a:solidFill>
                  <a:schemeClr val="tx1"/>
                </a:solidFill>
                <a:latin typeface="Gill Sans MT" panose="020B0502020104020203" pitchFamily="34" charset="0"/>
                <a:ea typeface="Majalla UI"/>
                <a:cs typeface="Majalla UI"/>
              </a:defRPr>
            </a:lvl8pPr>
            <a:lvl9pPr marL="3886200" indent="-228600" algn="r" rtl="1" fontAlgn="base">
              <a:spcBef>
                <a:spcPct val="0"/>
              </a:spcBef>
              <a:spcAft>
                <a:spcPct val="0"/>
              </a:spcAft>
              <a:defRPr>
                <a:solidFill>
                  <a:schemeClr val="tx1"/>
                </a:solidFill>
                <a:latin typeface="Gill Sans MT" panose="020B0502020104020203" pitchFamily="34" charset="0"/>
                <a:ea typeface="Majalla UI"/>
                <a:cs typeface="Majalla UI"/>
              </a:defRPr>
            </a:lvl9pPr>
          </a:lstStyle>
          <a:p>
            <a:r>
              <a:rPr lang="en-US" sz="1400">
                <a:latin typeface="Times New Roman" panose="02020603050405020304" pitchFamily="18" charset="0"/>
                <a:cs typeface="Times New Roman" panose="02020603050405020304" pitchFamily="18" charset="0"/>
              </a:rPr>
              <a:t>The normal value is 71% - 86%</a:t>
            </a:r>
            <a:endParaRPr lang="ar-IQ" sz="1400">
              <a:latin typeface="Times New Roman" panose="02020603050405020304" pitchFamily="18" charset="0"/>
              <a:cs typeface="Times New Roman" panose="02020603050405020304" pitchFamily="18" charset="0"/>
            </a:endParaRPr>
          </a:p>
        </p:txBody>
      </p:sp>
      <p:sp>
        <p:nvSpPr>
          <p:cNvPr id="23572" name="Rectangle 17"/>
          <p:cNvSpPr>
            <a:spLocks noChangeArrowheads="1"/>
          </p:cNvSpPr>
          <p:nvPr/>
        </p:nvSpPr>
        <p:spPr bwMode="auto">
          <a:xfrm>
            <a:off x="8959269"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gn="r" rtl="1">
              <a:defRPr>
                <a:solidFill>
                  <a:schemeClr val="tx1"/>
                </a:solidFill>
                <a:latin typeface="Gill Sans MT" panose="020B0502020104020203" pitchFamily="34" charset="0"/>
                <a:ea typeface="Majalla UI"/>
                <a:cs typeface="Majalla UI"/>
              </a:defRPr>
            </a:lvl1pPr>
            <a:lvl2pPr marL="742950" indent="-285750" algn="r" rtl="1">
              <a:defRPr>
                <a:solidFill>
                  <a:schemeClr val="tx1"/>
                </a:solidFill>
                <a:latin typeface="Gill Sans MT" panose="020B0502020104020203" pitchFamily="34" charset="0"/>
                <a:ea typeface="Majalla UI"/>
                <a:cs typeface="Majalla UI"/>
              </a:defRPr>
            </a:lvl2pPr>
            <a:lvl3pPr marL="1143000" indent="-228600" algn="r" rtl="1">
              <a:defRPr>
                <a:solidFill>
                  <a:schemeClr val="tx1"/>
                </a:solidFill>
                <a:latin typeface="Gill Sans MT" panose="020B0502020104020203" pitchFamily="34" charset="0"/>
                <a:ea typeface="Majalla UI"/>
                <a:cs typeface="Majalla UI"/>
              </a:defRPr>
            </a:lvl3pPr>
            <a:lvl4pPr marL="1600200" indent="-228600" algn="r" rtl="1">
              <a:defRPr>
                <a:solidFill>
                  <a:schemeClr val="tx1"/>
                </a:solidFill>
                <a:latin typeface="Gill Sans MT" panose="020B0502020104020203" pitchFamily="34" charset="0"/>
                <a:ea typeface="Majalla UI"/>
                <a:cs typeface="Majalla UI"/>
              </a:defRPr>
            </a:lvl4pPr>
            <a:lvl5pPr marL="2057400" indent="-228600" algn="r" rtl="1">
              <a:defRPr>
                <a:solidFill>
                  <a:schemeClr val="tx1"/>
                </a:solidFill>
                <a:latin typeface="Gill Sans MT" panose="020B0502020104020203" pitchFamily="34" charset="0"/>
                <a:ea typeface="Majalla UI"/>
                <a:cs typeface="Majalla UI"/>
              </a:defRPr>
            </a:lvl5pPr>
            <a:lvl6pPr marL="2514600" indent="-228600" algn="r" rtl="1" fontAlgn="base">
              <a:spcBef>
                <a:spcPct val="0"/>
              </a:spcBef>
              <a:spcAft>
                <a:spcPct val="0"/>
              </a:spcAft>
              <a:defRPr>
                <a:solidFill>
                  <a:schemeClr val="tx1"/>
                </a:solidFill>
                <a:latin typeface="Gill Sans MT" panose="020B0502020104020203" pitchFamily="34" charset="0"/>
                <a:ea typeface="Majalla UI"/>
                <a:cs typeface="Majalla UI"/>
              </a:defRPr>
            </a:lvl6pPr>
            <a:lvl7pPr marL="2971800" indent="-228600" algn="r" rtl="1" fontAlgn="base">
              <a:spcBef>
                <a:spcPct val="0"/>
              </a:spcBef>
              <a:spcAft>
                <a:spcPct val="0"/>
              </a:spcAft>
              <a:defRPr>
                <a:solidFill>
                  <a:schemeClr val="tx1"/>
                </a:solidFill>
                <a:latin typeface="Gill Sans MT" panose="020B0502020104020203" pitchFamily="34" charset="0"/>
                <a:ea typeface="Majalla UI"/>
                <a:cs typeface="Majalla UI"/>
              </a:defRPr>
            </a:lvl7pPr>
            <a:lvl8pPr marL="3429000" indent="-228600" algn="r" rtl="1" fontAlgn="base">
              <a:spcBef>
                <a:spcPct val="0"/>
              </a:spcBef>
              <a:spcAft>
                <a:spcPct val="0"/>
              </a:spcAft>
              <a:defRPr>
                <a:solidFill>
                  <a:schemeClr val="tx1"/>
                </a:solidFill>
                <a:latin typeface="Gill Sans MT" panose="020B0502020104020203" pitchFamily="34" charset="0"/>
                <a:ea typeface="Majalla UI"/>
                <a:cs typeface="Majalla UI"/>
              </a:defRPr>
            </a:lvl8pPr>
            <a:lvl9pPr marL="3886200" indent="-228600" algn="r" rtl="1" fontAlgn="base">
              <a:spcBef>
                <a:spcPct val="0"/>
              </a:spcBef>
              <a:spcAft>
                <a:spcPct val="0"/>
              </a:spcAft>
              <a:defRPr>
                <a:solidFill>
                  <a:schemeClr val="tx1"/>
                </a:solidFill>
                <a:latin typeface="Gill Sans MT" panose="020B0502020104020203" pitchFamily="34" charset="0"/>
                <a:ea typeface="Majalla UI"/>
                <a:cs typeface="Majalla UI"/>
              </a:defRPr>
            </a:lvl9pPr>
          </a:lstStyle>
          <a:p>
            <a:endParaRPr lang="ar-IQ">
              <a:latin typeface="Times New Roman" panose="02020603050405020304" pitchFamily="18" charset="0"/>
              <a:cs typeface="Times New Roman" panose="02020603050405020304" pitchFamily="18" charset="0"/>
            </a:endParaRPr>
          </a:p>
        </p:txBody>
      </p:sp>
      <p:sp>
        <p:nvSpPr>
          <p:cNvPr id="23574" name="Rectangle 18"/>
          <p:cNvSpPr>
            <a:spLocks noChangeArrowheads="1"/>
          </p:cNvSpPr>
          <p:nvPr/>
        </p:nvSpPr>
        <p:spPr bwMode="auto">
          <a:xfrm>
            <a:off x="8959269" y="820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gn="r" rtl="1">
              <a:defRPr>
                <a:solidFill>
                  <a:schemeClr val="tx1"/>
                </a:solidFill>
                <a:latin typeface="Gill Sans MT" panose="020B0502020104020203" pitchFamily="34" charset="0"/>
                <a:ea typeface="Majalla UI"/>
                <a:cs typeface="Majalla UI"/>
              </a:defRPr>
            </a:lvl1pPr>
            <a:lvl2pPr marL="742950" indent="-285750" algn="r" rtl="1">
              <a:defRPr>
                <a:solidFill>
                  <a:schemeClr val="tx1"/>
                </a:solidFill>
                <a:latin typeface="Gill Sans MT" panose="020B0502020104020203" pitchFamily="34" charset="0"/>
                <a:ea typeface="Majalla UI"/>
                <a:cs typeface="Majalla UI"/>
              </a:defRPr>
            </a:lvl2pPr>
            <a:lvl3pPr marL="1143000" indent="-228600" algn="r" rtl="1">
              <a:defRPr>
                <a:solidFill>
                  <a:schemeClr val="tx1"/>
                </a:solidFill>
                <a:latin typeface="Gill Sans MT" panose="020B0502020104020203" pitchFamily="34" charset="0"/>
                <a:ea typeface="Majalla UI"/>
                <a:cs typeface="Majalla UI"/>
              </a:defRPr>
            </a:lvl3pPr>
            <a:lvl4pPr marL="1600200" indent="-228600" algn="r" rtl="1">
              <a:defRPr>
                <a:solidFill>
                  <a:schemeClr val="tx1"/>
                </a:solidFill>
                <a:latin typeface="Gill Sans MT" panose="020B0502020104020203" pitchFamily="34" charset="0"/>
                <a:ea typeface="Majalla UI"/>
                <a:cs typeface="Majalla UI"/>
              </a:defRPr>
            </a:lvl4pPr>
            <a:lvl5pPr marL="2057400" indent="-228600" algn="r" rtl="1">
              <a:defRPr>
                <a:solidFill>
                  <a:schemeClr val="tx1"/>
                </a:solidFill>
                <a:latin typeface="Gill Sans MT" panose="020B0502020104020203" pitchFamily="34" charset="0"/>
                <a:ea typeface="Majalla UI"/>
                <a:cs typeface="Majalla UI"/>
              </a:defRPr>
            </a:lvl5pPr>
            <a:lvl6pPr marL="2514600" indent="-228600" algn="r" rtl="1" fontAlgn="base">
              <a:spcBef>
                <a:spcPct val="0"/>
              </a:spcBef>
              <a:spcAft>
                <a:spcPct val="0"/>
              </a:spcAft>
              <a:defRPr>
                <a:solidFill>
                  <a:schemeClr val="tx1"/>
                </a:solidFill>
                <a:latin typeface="Gill Sans MT" panose="020B0502020104020203" pitchFamily="34" charset="0"/>
                <a:ea typeface="Majalla UI"/>
                <a:cs typeface="Majalla UI"/>
              </a:defRPr>
            </a:lvl6pPr>
            <a:lvl7pPr marL="2971800" indent="-228600" algn="r" rtl="1" fontAlgn="base">
              <a:spcBef>
                <a:spcPct val="0"/>
              </a:spcBef>
              <a:spcAft>
                <a:spcPct val="0"/>
              </a:spcAft>
              <a:defRPr>
                <a:solidFill>
                  <a:schemeClr val="tx1"/>
                </a:solidFill>
                <a:latin typeface="Gill Sans MT" panose="020B0502020104020203" pitchFamily="34" charset="0"/>
                <a:ea typeface="Majalla UI"/>
                <a:cs typeface="Majalla UI"/>
              </a:defRPr>
            </a:lvl7pPr>
            <a:lvl8pPr marL="3429000" indent="-228600" algn="r" rtl="1" fontAlgn="base">
              <a:spcBef>
                <a:spcPct val="0"/>
              </a:spcBef>
              <a:spcAft>
                <a:spcPct val="0"/>
              </a:spcAft>
              <a:defRPr>
                <a:solidFill>
                  <a:schemeClr val="tx1"/>
                </a:solidFill>
                <a:latin typeface="Gill Sans MT" panose="020B0502020104020203" pitchFamily="34" charset="0"/>
                <a:ea typeface="Majalla UI"/>
                <a:cs typeface="Majalla UI"/>
              </a:defRPr>
            </a:lvl8pPr>
            <a:lvl9pPr marL="3886200" indent="-228600" algn="r" rtl="1" fontAlgn="base">
              <a:spcBef>
                <a:spcPct val="0"/>
              </a:spcBef>
              <a:spcAft>
                <a:spcPct val="0"/>
              </a:spcAft>
              <a:defRPr>
                <a:solidFill>
                  <a:schemeClr val="tx1"/>
                </a:solidFill>
                <a:latin typeface="Gill Sans MT" panose="020B0502020104020203" pitchFamily="34" charset="0"/>
                <a:ea typeface="Majalla UI"/>
                <a:cs typeface="Majalla UI"/>
              </a:defRPr>
            </a:lvl9pPr>
          </a:lstStyle>
          <a:p>
            <a:endParaRPr lang="ar-IQ">
              <a:latin typeface="Times New Roman" panose="02020603050405020304" pitchFamily="18" charset="0"/>
              <a:cs typeface="Times New Roman" panose="02020603050405020304" pitchFamily="18" charset="0"/>
            </a:endParaRPr>
          </a:p>
        </p:txBody>
      </p:sp>
      <p:sp>
        <p:nvSpPr>
          <p:cNvPr id="23575" name="TextBox 26"/>
          <p:cNvSpPr txBox="1">
            <a:spLocks noChangeArrowheads="1"/>
          </p:cNvSpPr>
          <p:nvPr/>
        </p:nvSpPr>
        <p:spPr bwMode="auto">
          <a:xfrm>
            <a:off x="8384510" y="6021388"/>
            <a:ext cx="36420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r" rtl="1">
              <a:defRPr>
                <a:solidFill>
                  <a:schemeClr val="tx1"/>
                </a:solidFill>
                <a:latin typeface="Gill Sans MT" panose="020B0502020104020203" pitchFamily="34" charset="0"/>
                <a:ea typeface="Majalla UI"/>
                <a:cs typeface="Majalla UI"/>
              </a:defRPr>
            </a:lvl1pPr>
            <a:lvl2pPr marL="742950" indent="-285750" algn="r" rtl="1">
              <a:defRPr>
                <a:solidFill>
                  <a:schemeClr val="tx1"/>
                </a:solidFill>
                <a:latin typeface="Gill Sans MT" panose="020B0502020104020203" pitchFamily="34" charset="0"/>
                <a:ea typeface="Majalla UI"/>
                <a:cs typeface="Majalla UI"/>
              </a:defRPr>
            </a:lvl2pPr>
            <a:lvl3pPr marL="1143000" indent="-228600" algn="r" rtl="1">
              <a:defRPr>
                <a:solidFill>
                  <a:schemeClr val="tx1"/>
                </a:solidFill>
                <a:latin typeface="Gill Sans MT" panose="020B0502020104020203" pitchFamily="34" charset="0"/>
                <a:ea typeface="Majalla UI"/>
                <a:cs typeface="Majalla UI"/>
              </a:defRPr>
            </a:lvl3pPr>
            <a:lvl4pPr marL="1600200" indent="-228600" algn="r" rtl="1">
              <a:defRPr>
                <a:solidFill>
                  <a:schemeClr val="tx1"/>
                </a:solidFill>
                <a:latin typeface="Gill Sans MT" panose="020B0502020104020203" pitchFamily="34" charset="0"/>
                <a:ea typeface="Majalla UI"/>
                <a:cs typeface="Majalla UI"/>
              </a:defRPr>
            </a:lvl4pPr>
            <a:lvl5pPr marL="2057400" indent="-228600" algn="r" rtl="1">
              <a:defRPr>
                <a:solidFill>
                  <a:schemeClr val="tx1"/>
                </a:solidFill>
                <a:latin typeface="Gill Sans MT" panose="020B0502020104020203" pitchFamily="34" charset="0"/>
                <a:ea typeface="Majalla UI"/>
                <a:cs typeface="Majalla UI"/>
              </a:defRPr>
            </a:lvl5pPr>
            <a:lvl6pPr marL="2514600" indent="-228600" algn="r" rtl="1" fontAlgn="base">
              <a:spcBef>
                <a:spcPct val="0"/>
              </a:spcBef>
              <a:spcAft>
                <a:spcPct val="0"/>
              </a:spcAft>
              <a:defRPr>
                <a:solidFill>
                  <a:schemeClr val="tx1"/>
                </a:solidFill>
                <a:latin typeface="Gill Sans MT" panose="020B0502020104020203" pitchFamily="34" charset="0"/>
                <a:ea typeface="Majalla UI"/>
                <a:cs typeface="Majalla UI"/>
              </a:defRPr>
            </a:lvl6pPr>
            <a:lvl7pPr marL="2971800" indent="-228600" algn="r" rtl="1" fontAlgn="base">
              <a:spcBef>
                <a:spcPct val="0"/>
              </a:spcBef>
              <a:spcAft>
                <a:spcPct val="0"/>
              </a:spcAft>
              <a:defRPr>
                <a:solidFill>
                  <a:schemeClr val="tx1"/>
                </a:solidFill>
                <a:latin typeface="Gill Sans MT" panose="020B0502020104020203" pitchFamily="34" charset="0"/>
                <a:ea typeface="Majalla UI"/>
                <a:cs typeface="Majalla UI"/>
              </a:defRPr>
            </a:lvl7pPr>
            <a:lvl8pPr marL="3429000" indent="-228600" algn="r" rtl="1" fontAlgn="base">
              <a:spcBef>
                <a:spcPct val="0"/>
              </a:spcBef>
              <a:spcAft>
                <a:spcPct val="0"/>
              </a:spcAft>
              <a:defRPr>
                <a:solidFill>
                  <a:schemeClr val="tx1"/>
                </a:solidFill>
                <a:latin typeface="Gill Sans MT" panose="020B0502020104020203" pitchFamily="34" charset="0"/>
                <a:ea typeface="Majalla UI"/>
                <a:cs typeface="Majalla UI"/>
              </a:defRPr>
            </a:lvl8pPr>
            <a:lvl9pPr marL="3886200" indent="-228600" algn="r" rtl="1" fontAlgn="base">
              <a:spcBef>
                <a:spcPct val="0"/>
              </a:spcBef>
              <a:spcAft>
                <a:spcPct val="0"/>
              </a:spcAft>
              <a:defRPr>
                <a:solidFill>
                  <a:schemeClr val="tx1"/>
                </a:solidFill>
                <a:latin typeface="Gill Sans MT" panose="020B0502020104020203" pitchFamily="34" charset="0"/>
                <a:ea typeface="Majalla UI"/>
                <a:cs typeface="Majalla UI"/>
              </a:defRPr>
            </a:lvl9pPr>
          </a:lstStyle>
          <a:p>
            <a:r>
              <a:rPr lang="en-US" sz="1400" i="1">
                <a:solidFill>
                  <a:srgbClr val="00B050"/>
                </a:solidFill>
                <a:latin typeface="Times New Roman" panose="02020603050405020304" pitchFamily="18" charset="0"/>
                <a:cs typeface="Times New Roman" panose="02020603050405020304" pitchFamily="18" charset="0"/>
              </a:rPr>
              <a:t>15</a:t>
            </a:r>
            <a:endParaRPr lang="ar-IQ" sz="1400" i="1">
              <a:solidFill>
                <a:srgbClr val="00B05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0391337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outVertical)">
                                      <p:cBhvr>
                                        <p:cTn id="7" dur="1000"/>
                                        <p:tgtEl>
                                          <p:spTgt spid="4"/>
                                        </p:tgtEl>
                                      </p:cBhvr>
                                    </p:animEffect>
                                  </p:childTnLst>
                                </p:cTn>
                              </p:par>
                              <p:par>
                                <p:cTn id="8" presetID="16" presetClass="entr" presetSubtype="37"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barn(outVertical)">
                                      <p:cBhvr>
                                        <p:cTn id="10" dur="1000"/>
                                        <p:tgtEl>
                                          <p:spTgt spid="6"/>
                                        </p:tgtEl>
                                      </p:cBhvr>
                                    </p:animEffect>
                                  </p:childTnLst>
                                </p:cTn>
                              </p:par>
                              <p:par>
                                <p:cTn id="11" presetID="16" presetClass="entr" presetSubtype="37"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barn(outVertical)">
                                      <p:cBhvr>
                                        <p:cTn id="13" dur="1000"/>
                                        <p:tgtEl>
                                          <p:spTgt spid="9"/>
                                        </p:tgtEl>
                                      </p:cBhvr>
                                    </p:animEffect>
                                  </p:childTnLst>
                                </p:cTn>
                              </p:par>
                              <p:par>
                                <p:cTn id="14" presetID="16" presetClass="entr" presetSubtype="37"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barn(outVertical)">
                                      <p:cBhvr>
                                        <p:cTn id="16" dur="1000"/>
                                        <p:tgtEl>
                                          <p:spTgt spid="11"/>
                                        </p:tgtEl>
                                      </p:cBhvr>
                                    </p:animEffect>
                                  </p:childTnLst>
                                </p:cTn>
                              </p:par>
                              <p:par>
                                <p:cTn id="17" presetID="16" presetClass="entr" presetSubtype="37"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barn(outVertical)">
                                      <p:cBhvr>
                                        <p:cTn id="19" dur="1000"/>
                                        <p:tgtEl>
                                          <p:spTgt spid="12"/>
                                        </p:tgtEl>
                                      </p:cBhvr>
                                    </p:animEffect>
                                  </p:childTnLst>
                                </p:cTn>
                              </p:par>
                              <p:par>
                                <p:cTn id="20" presetID="16" presetClass="entr" presetSubtype="37" fill="hold"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barn(outVertical)">
                                      <p:cBhvr>
                                        <p:cTn id="22" dur="1000"/>
                                        <p:tgtEl>
                                          <p:spTgt spid="14"/>
                                        </p:tgtEl>
                                      </p:cBhvr>
                                    </p:animEffect>
                                  </p:childTnLst>
                                </p:cTn>
                              </p:par>
                              <p:par>
                                <p:cTn id="23" presetID="16" presetClass="entr" presetSubtype="37" fill="hold" nodeType="with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barn(outVertical)">
                                      <p:cBhvr>
                                        <p:cTn id="25" dur="1000"/>
                                        <p:tgtEl>
                                          <p:spTgt spid="17"/>
                                        </p:tgtEl>
                                      </p:cBhvr>
                                    </p:animEffect>
                                  </p:childTnLst>
                                </p:cTn>
                              </p:par>
                              <p:par>
                                <p:cTn id="26" presetID="16" presetClass="entr" presetSubtype="37" fill="hold" nodeType="with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barn(outVertical)">
                                      <p:cBhvr>
                                        <p:cTn id="28" dur="1000"/>
                                        <p:tgtEl>
                                          <p:spTgt spid="20"/>
                                        </p:tgtEl>
                                      </p:cBhvr>
                                    </p:animEffect>
                                  </p:childTnLst>
                                </p:cTn>
                              </p:par>
                              <p:par>
                                <p:cTn id="29" presetID="16" presetClass="entr" presetSubtype="37" fill="hold" grpId="0" nodeType="with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barn(outVertical)">
                                      <p:cBhvr>
                                        <p:cTn id="31" dur="10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1" grpId="0"/>
      <p:bldP spid="12" grpId="0"/>
      <p:bldP spid="22"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52513" y="333375"/>
            <a:ext cx="5248275" cy="338138"/>
          </a:xfrm>
          <a:prstGeom prst="rect">
            <a:avLst/>
          </a:prstGeom>
        </p:spPr>
        <p:txBody>
          <a:bodyPr wrap="none">
            <a:spAutoFit/>
          </a:bodyPr>
          <a:lstStyle/>
          <a:p>
            <a:pPr fontAlgn="auto">
              <a:spcBef>
                <a:spcPts val="0"/>
              </a:spcBef>
              <a:spcAft>
                <a:spcPts val="0"/>
              </a:spcAft>
              <a:defRPr/>
            </a:pPr>
            <a:r>
              <a:rPr lang="en-US" sz="1600" b="1" dirty="0">
                <a:solidFill>
                  <a:schemeClr val="bg2">
                    <a:lumMod val="50000"/>
                  </a:schemeClr>
                </a:solidFill>
                <a:latin typeface="Georgia" pitchFamily="18" charset="0"/>
                <a:ea typeface="+mn-ea"/>
                <a:cs typeface="+mn-cs"/>
              </a:rPr>
              <a:t>6- </a:t>
            </a:r>
            <a:r>
              <a:rPr lang="en-US" sz="1600" b="1" i="1" dirty="0">
                <a:solidFill>
                  <a:schemeClr val="bg2">
                    <a:lumMod val="50000"/>
                  </a:schemeClr>
                </a:solidFill>
                <a:latin typeface="Georgia" pitchFamily="18" charset="0"/>
                <a:ea typeface="+mn-ea"/>
                <a:cs typeface="+mn-cs"/>
              </a:rPr>
              <a:t>Power Required to Drive a Centrifugal Pump</a:t>
            </a:r>
            <a:endParaRPr lang="ar-IQ" sz="1600" b="1" dirty="0">
              <a:solidFill>
                <a:schemeClr val="bg2">
                  <a:lumMod val="50000"/>
                </a:schemeClr>
              </a:solidFill>
              <a:latin typeface="Georgia" pitchFamily="18" charset="0"/>
              <a:ea typeface="+mn-ea"/>
              <a:cs typeface="+mn-cs"/>
            </a:endParaRPr>
          </a:p>
        </p:txBody>
      </p:sp>
      <p:sp>
        <p:nvSpPr>
          <p:cNvPr id="24579"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gn="r" rtl="1">
              <a:defRPr>
                <a:solidFill>
                  <a:schemeClr val="tx1"/>
                </a:solidFill>
                <a:latin typeface="Gill Sans MT" panose="020B0502020104020203" pitchFamily="34" charset="0"/>
                <a:ea typeface="Majalla UI"/>
                <a:cs typeface="Majalla UI"/>
              </a:defRPr>
            </a:lvl1pPr>
            <a:lvl2pPr marL="742950" indent="-285750" algn="r" rtl="1">
              <a:defRPr>
                <a:solidFill>
                  <a:schemeClr val="tx1"/>
                </a:solidFill>
                <a:latin typeface="Gill Sans MT" panose="020B0502020104020203" pitchFamily="34" charset="0"/>
                <a:ea typeface="Majalla UI"/>
                <a:cs typeface="Majalla UI"/>
              </a:defRPr>
            </a:lvl2pPr>
            <a:lvl3pPr marL="1143000" indent="-228600" algn="r" rtl="1">
              <a:defRPr>
                <a:solidFill>
                  <a:schemeClr val="tx1"/>
                </a:solidFill>
                <a:latin typeface="Gill Sans MT" panose="020B0502020104020203" pitchFamily="34" charset="0"/>
                <a:ea typeface="Majalla UI"/>
                <a:cs typeface="Majalla UI"/>
              </a:defRPr>
            </a:lvl3pPr>
            <a:lvl4pPr marL="1600200" indent="-228600" algn="r" rtl="1">
              <a:defRPr>
                <a:solidFill>
                  <a:schemeClr val="tx1"/>
                </a:solidFill>
                <a:latin typeface="Gill Sans MT" panose="020B0502020104020203" pitchFamily="34" charset="0"/>
                <a:ea typeface="Majalla UI"/>
                <a:cs typeface="Majalla UI"/>
              </a:defRPr>
            </a:lvl4pPr>
            <a:lvl5pPr marL="2057400" indent="-228600" algn="r" rtl="1">
              <a:defRPr>
                <a:solidFill>
                  <a:schemeClr val="tx1"/>
                </a:solidFill>
                <a:latin typeface="Gill Sans MT" panose="020B0502020104020203" pitchFamily="34" charset="0"/>
                <a:ea typeface="Majalla UI"/>
                <a:cs typeface="Majalla UI"/>
              </a:defRPr>
            </a:lvl5pPr>
            <a:lvl6pPr marL="2514600" indent="-228600" algn="r" rtl="1" fontAlgn="base">
              <a:spcBef>
                <a:spcPct val="0"/>
              </a:spcBef>
              <a:spcAft>
                <a:spcPct val="0"/>
              </a:spcAft>
              <a:defRPr>
                <a:solidFill>
                  <a:schemeClr val="tx1"/>
                </a:solidFill>
                <a:latin typeface="Gill Sans MT" panose="020B0502020104020203" pitchFamily="34" charset="0"/>
                <a:ea typeface="Majalla UI"/>
                <a:cs typeface="Majalla UI"/>
              </a:defRPr>
            </a:lvl6pPr>
            <a:lvl7pPr marL="2971800" indent="-228600" algn="r" rtl="1" fontAlgn="base">
              <a:spcBef>
                <a:spcPct val="0"/>
              </a:spcBef>
              <a:spcAft>
                <a:spcPct val="0"/>
              </a:spcAft>
              <a:defRPr>
                <a:solidFill>
                  <a:schemeClr val="tx1"/>
                </a:solidFill>
                <a:latin typeface="Gill Sans MT" panose="020B0502020104020203" pitchFamily="34" charset="0"/>
                <a:ea typeface="Majalla UI"/>
                <a:cs typeface="Majalla UI"/>
              </a:defRPr>
            </a:lvl7pPr>
            <a:lvl8pPr marL="3429000" indent="-228600" algn="r" rtl="1" fontAlgn="base">
              <a:spcBef>
                <a:spcPct val="0"/>
              </a:spcBef>
              <a:spcAft>
                <a:spcPct val="0"/>
              </a:spcAft>
              <a:defRPr>
                <a:solidFill>
                  <a:schemeClr val="tx1"/>
                </a:solidFill>
                <a:latin typeface="Gill Sans MT" panose="020B0502020104020203" pitchFamily="34" charset="0"/>
                <a:ea typeface="Majalla UI"/>
                <a:cs typeface="Majalla UI"/>
              </a:defRPr>
            </a:lvl8pPr>
            <a:lvl9pPr marL="3886200" indent="-228600" algn="r" rtl="1" fontAlgn="base">
              <a:spcBef>
                <a:spcPct val="0"/>
              </a:spcBef>
              <a:spcAft>
                <a:spcPct val="0"/>
              </a:spcAft>
              <a:defRPr>
                <a:solidFill>
                  <a:schemeClr val="tx1"/>
                </a:solidFill>
                <a:latin typeface="Gill Sans MT" panose="020B0502020104020203" pitchFamily="34" charset="0"/>
                <a:ea typeface="Majalla UI"/>
                <a:cs typeface="Majalla UI"/>
              </a:defRPr>
            </a:lvl9pPr>
          </a:lstStyle>
          <a:p>
            <a:endParaRPr lang="ar-IQ"/>
          </a:p>
        </p:txBody>
      </p:sp>
      <p:graphicFrame>
        <p:nvGraphicFramePr>
          <p:cNvPr id="6" name="Object 5"/>
          <p:cNvGraphicFramePr>
            <a:graphicFrameLocks noChangeAspect="1"/>
          </p:cNvGraphicFramePr>
          <p:nvPr>
            <p:extLst>
              <p:ext uri="{D42A27DB-BD31-4B8C-83A1-F6EECF244321}">
                <p14:modId xmlns:p14="http://schemas.microsoft.com/office/powerpoint/2010/main" val="2908146796"/>
              </p:ext>
            </p:extLst>
          </p:nvPr>
        </p:nvGraphicFramePr>
        <p:xfrm>
          <a:off x="1454150" y="836613"/>
          <a:ext cx="1292225" cy="758825"/>
        </p:xfrm>
        <a:graphic>
          <a:graphicData uri="http://schemas.openxmlformats.org/presentationml/2006/ole">
            <mc:AlternateContent xmlns:mc="http://schemas.openxmlformats.org/markup-compatibility/2006">
              <mc:Choice xmlns:v="urn:schemas-microsoft-com:vml" Requires="v">
                <p:oleObj spid="_x0000_s35862" name="Equation" r:id="rId3" imgW="736560" imgH="431640" progId="Equation.3">
                  <p:embed/>
                </p:oleObj>
              </mc:Choice>
              <mc:Fallback>
                <p:oleObj name="Equation" r:id="rId3" imgW="736560" imgH="431640" progId="Equation.3">
                  <p:embed/>
                  <p:pic>
                    <p:nvPicPr>
                      <p:cNvPr id="0" name=""/>
                      <p:cNvPicPr>
                        <a:picLocks noChangeAspect="1" noChangeArrowheads="1"/>
                      </p:cNvPicPr>
                      <p:nvPr/>
                    </p:nvPicPr>
                    <p:blipFill>
                      <a:blip r:embed="rId4"/>
                      <a:srcRect/>
                      <a:stretch>
                        <a:fillRect/>
                      </a:stretch>
                    </p:blipFill>
                    <p:spPr bwMode="auto">
                      <a:xfrm>
                        <a:off x="1454150" y="836613"/>
                        <a:ext cx="1292225" cy="758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4581" name="Rectangle 3"/>
          <p:cNvSpPr>
            <a:spLocks noChangeArrowheads="1"/>
          </p:cNvSpPr>
          <p:nvPr/>
        </p:nvSpPr>
        <p:spPr bwMode="auto">
          <a:xfrm>
            <a:off x="0" y="4953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gn="r" rtl="1">
              <a:defRPr>
                <a:solidFill>
                  <a:schemeClr val="tx1"/>
                </a:solidFill>
                <a:latin typeface="Gill Sans MT" panose="020B0502020104020203" pitchFamily="34" charset="0"/>
                <a:ea typeface="Majalla UI"/>
                <a:cs typeface="Majalla UI"/>
              </a:defRPr>
            </a:lvl1pPr>
            <a:lvl2pPr marL="742950" indent="-285750" algn="r" rtl="1">
              <a:defRPr>
                <a:solidFill>
                  <a:schemeClr val="tx1"/>
                </a:solidFill>
                <a:latin typeface="Gill Sans MT" panose="020B0502020104020203" pitchFamily="34" charset="0"/>
                <a:ea typeface="Majalla UI"/>
                <a:cs typeface="Majalla UI"/>
              </a:defRPr>
            </a:lvl2pPr>
            <a:lvl3pPr marL="1143000" indent="-228600" algn="r" rtl="1">
              <a:defRPr>
                <a:solidFill>
                  <a:schemeClr val="tx1"/>
                </a:solidFill>
                <a:latin typeface="Gill Sans MT" panose="020B0502020104020203" pitchFamily="34" charset="0"/>
                <a:ea typeface="Majalla UI"/>
                <a:cs typeface="Majalla UI"/>
              </a:defRPr>
            </a:lvl3pPr>
            <a:lvl4pPr marL="1600200" indent="-228600" algn="r" rtl="1">
              <a:defRPr>
                <a:solidFill>
                  <a:schemeClr val="tx1"/>
                </a:solidFill>
                <a:latin typeface="Gill Sans MT" panose="020B0502020104020203" pitchFamily="34" charset="0"/>
                <a:ea typeface="Majalla UI"/>
                <a:cs typeface="Majalla UI"/>
              </a:defRPr>
            </a:lvl4pPr>
            <a:lvl5pPr marL="2057400" indent="-228600" algn="r" rtl="1">
              <a:defRPr>
                <a:solidFill>
                  <a:schemeClr val="tx1"/>
                </a:solidFill>
                <a:latin typeface="Gill Sans MT" panose="020B0502020104020203" pitchFamily="34" charset="0"/>
                <a:ea typeface="Majalla UI"/>
                <a:cs typeface="Majalla UI"/>
              </a:defRPr>
            </a:lvl5pPr>
            <a:lvl6pPr marL="2514600" indent="-228600" algn="r" rtl="1" fontAlgn="base">
              <a:spcBef>
                <a:spcPct val="0"/>
              </a:spcBef>
              <a:spcAft>
                <a:spcPct val="0"/>
              </a:spcAft>
              <a:defRPr>
                <a:solidFill>
                  <a:schemeClr val="tx1"/>
                </a:solidFill>
                <a:latin typeface="Gill Sans MT" panose="020B0502020104020203" pitchFamily="34" charset="0"/>
                <a:ea typeface="Majalla UI"/>
                <a:cs typeface="Majalla UI"/>
              </a:defRPr>
            </a:lvl6pPr>
            <a:lvl7pPr marL="2971800" indent="-228600" algn="r" rtl="1" fontAlgn="base">
              <a:spcBef>
                <a:spcPct val="0"/>
              </a:spcBef>
              <a:spcAft>
                <a:spcPct val="0"/>
              </a:spcAft>
              <a:defRPr>
                <a:solidFill>
                  <a:schemeClr val="tx1"/>
                </a:solidFill>
                <a:latin typeface="Gill Sans MT" panose="020B0502020104020203" pitchFamily="34" charset="0"/>
                <a:ea typeface="Majalla UI"/>
                <a:cs typeface="Majalla UI"/>
              </a:defRPr>
            </a:lvl7pPr>
            <a:lvl8pPr marL="3429000" indent="-228600" algn="r" rtl="1" fontAlgn="base">
              <a:spcBef>
                <a:spcPct val="0"/>
              </a:spcBef>
              <a:spcAft>
                <a:spcPct val="0"/>
              </a:spcAft>
              <a:defRPr>
                <a:solidFill>
                  <a:schemeClr val="tx1"/>
                </a:solidFill>
                <a:latin typeface="Gill Sans MT" panose="020B0502020104020203" pitchFamily="34" charset="0"/>
                <a:ea typeface="Majalla UI"/>
                <a:cs typeface="Majalla UI"/>
              </a:defRPr>
            </a:lvl8pPr>
            <a:lvl9pPr marL="3886200" indent="-228600" algn="r" rtl="1" fontAlgn="base">
              <a:spcBef>
                <a:spcPct val="0"/>
              </a:spcBef>
              <a:spcAft>
                <a:spcPct val="0"/>
              </a:spcAft>
              <a:defRPr>
                <a:solidFill>
                  <a:schemeClr val="tx1"/>
                </a:solidFill>
                <a:latin typeface="Gill Sans MT" panose="020B0502020104020203" pitchFamily="34" charset="0"/>
                <a:ea typeface="Majalla UI"/>
                <a:cs typeface="Majalla UI"/>
              </a:defRPr>
            </a:lvl9pPr>
          </a:lstStyle>
          <a:p>
            <a:endParaRPr lang="ar-IQ"/>
          </a:p>
        </p:txBody>
      </p:sp>
      <p:sp>
        <p:nvSpPr>
          <p:cNvPr id="8" name="Rectangle 7"/>
          <p:cNvSpPr>
            <a:spLocks noChangeArrowheads="1"/>
          </p:cNvSpPr>
          <p:nvPr/>
        </p:nvSpPr>
        <p:spPr bwMode="auto">
          <a:xfrm>
            <a:off x="2786063" y="1125538"/>
            <a:ext cx="482600"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r" rtl="1">
              <a:defRPr>
                <a:solidFill>
                  <a:schemeClr val="tx1"/>
                </a:solidFill>
                <a:latin typeface="Gill Sans MT" panose="020B0502020104020203" pitchFamily="34" charset="0"/>
                <a:ea typeface="Majalla UI"/>
                <a:cs typeface="Majalla UI"/>
              </a:defRPr>
            </a:lvl1pPr>
            <a:lvl2pPr marL="742950" indent="-285750" algn="r" rtl="1">
              <a:defRPr>
                <a:solidFill>
                  <a:schemeClr val="tx1"/>
                </a:solidFill>
                <a:latin typeface="Gill Sans MT" panose="020B0502020104020203" pitchFamily="34" charset="0"/>
                <a:ea typeface="Majalla UI"/>
                <a:cs typeface="Majalla UI"/>
              </a:defRPr>
            </a:lvl2pPr>
            <a:lvl3pPr marL="1143000" indent="-228600" algn="r" rtl="1">
              <a:defRPr>
                <a:solidFill>
                  <a:schemeClr val="tx1"/>
                </a:solidFill>
                <a:latin typeface="Gill Sans MT" panose="020B0502020104020203" pitchFamily="34" charset="0"/>
                <a:ea typeface="Majalla UI"/>
                <a:cs typeface="Majalla UI"/>
              </a:defRPr>
            </a:lvl3pPr>
            <a:lvl4pPr marL="1600200" indent="-228600" algn="r" rtl="1">
              <a:defRPr>
                <a:solidFill>
                  <a:schemeClr val="tx1"/>
                </a:solidFill>
                <a:latin typeface="Gill Sans MT" panose="020B0502020104020203" pitchFamily="34" charset="0"/>
                <a:ea typeface="Majalla UI"/>
                <a:cs typeface="Majalla UI"/>
              </a:defRPr>
            </a:lvl4pPr>
            <a:lvl5pPr marL="2057400" indent="-228600" algn="r" rtl="1">
              <a:defRPr>
                <a:solidFill>
                  <a:schemeClr val="tx1"/>
                </a:solidFill>
                <a:latin typeface="Gill Sans MT" panose="020B0502020104020203" pitchFamily="34" charset="0"/>
                <a:ea typeface="Majalla UI"/>
                <a:cs typeface="Majalla UI"/>
              </a:defRPr>
            </a:lvl5pPr>
            <a:lvl6pPr marL="2514600" indent="-228600" algn="r" rtl="1" fontAlgn="base">
              <a:spcBef>
                <a:spcPct val="0"/>
              </a:spcBef>
              <a:spcAft>
                <a:spcPct val="0"/>
              </a:spcAft>
              <a:defRPr>
                <a:solidFill>
                  <a:schemeClr val="tx1"/>
                </a:solidFill>
                <a:latin typeface="Gill Sans MT" panose="020B0502020104020203" pitchFamily="34" charset="0"/>
                <a:ea typeface="Majalla UI"/>
                <a:cs typeface="Majalla UI"/>
              </a:defRPr>
            </a:lvl6pPr>
            <a:lvl7pPr marL="2971800" indent="-228600" algn="r" rtl="1" fontAlgn="base">
              <a:spcBef>
                <a:spcPct val="0"/>
              </a:spcBef>
              <a:spcAft>
                <a:spcPct val="0"/>
              </a:spcAft>
              <a:defRPr>
                <a:solidFill>
                  <a:schemeClr val="tx1"/>
                </a:solidFill>
                <a:latin typeface="Gill Sans MT" panose="020B0502020104020203" pitchFamily="34" charset="0"/>
                <a:ea typeface="Majalla UI"/>
                <a:cs typeface="Majalla UI"/>
              </a:defRPr>
            </a:lvl7pPr>
            <a:lvl8pPr marL="3429000" indent="-228600" algn="r" rtl="1" fontAlgn="base">
              <a:spcBef>
                <a:spcPct val="0"/>
              </a:spcBef>
              <a:spcAft>
                <a:spcPct val="0"/>
              </a:spcAft>
              <a:defRPr>
                <a:solidFill>
                  <a:schemeClr val="tx1"/>
                </a:solidFill>
                <a:latin typeface="Gill Sans MT" panose="020B0502020104020203" pitchFamily="34" charset="0"/>
                <a:ea typeface="Majalla UI"/>
                <a:cs typeface="Majalla UI"/>
              </a:defRPr>
            </a:lvl8pPr>
            <a:lvl9pPr marL="3886200" indent="-228600" algn="r" rtl="1" fontAlgn="base">
              <a:spcBef>
                <a:spcPct val="0"/>
              </a:spcBef>
              <a:spcAft>
                <a:spcPct val="0"/>
              </a:spcAft>
              <a:defRPr>
                <a:solidFill>
                  <a:schemeClr val="tx1"/>
                </a:solidFill>
                <a:latin typeface="Gill Sans MT" panose="020B0502020104020203" pitchFamily="34" charset="0"/>
                <a:ea typeface="Majalla UI"/>
                <a:cs typeface="Majalla UI"/>
              </a:defRPr>
            </a:lvl9pPr>
          </a:lstStyle>
          <a:p>
            <a:pPr rtl="0"/>
            <a:r>
              <a:rPr lang="en-US" sz="1400"/>
              <a:t>(</a:t>
            </a:r>
            <a:r>
              <a:rPr lang="en-US" sz="1400" i="1"/>
              <a:t>hp</a:t>
            </a:r>
            <a:r>
              <a:rPr lang="en-US" sz="1400"/>
              <a:t>)</a:t>
            </a:r>
          </a:p>
        </p:txBody>
      </p:sp>
      <p:graphicFrame>
        <p:nvGraphicFramePr>
          <p:cNvPr id="10" name="Object 9"/>
          <p:cNvGraphicFramePr>
            <a:graphicFrameLocks noChangeAspect="1"/>
          </p:cNvGraphicFramePr>
          <p:nvPr>
            <p:extLst>
              <p:ext uri="{D42A27DB-BD31-4B8C-83A1-F6EECF244321}">
                <p14:modId xmlns:p14="http://schemas.microsoft.com/office/powerpoint/2010/main" val="2959144680"/>
              </p:ext>
            </p:extLst>
          </p:nvPr>
        </p:nvGraphicFramePr>
        <p:xfrm>
          <a:off x="4484688" y="930275"/>
          <a:ext cx="1303337" cy="574675"/>
        </p:xfrm>
        <a:graphic>
          <a:graphicData uri="http://schemas.openxmlformats.org/presentationml/2006/ole">
            <mc:AlternateContent xmlns:mc="http://schemas.openxmlformats.org/markup-compatibility/2006">
              <mc:Choice xmlns:v="urn:schemas-microsoft-com:vml" Requires="v">
                <p:oleObj spid="_x0000_s35863" name="Equation" r:id="rId5" imgW="952200" imgH="419040" progId="Equation.3">
                  <p:embed/>
                </p:oleObj>
              </mc:Choice>
              <mc:Fallback>
                <p:oleObj name="Equation" r:id="rId5" imgW="952200" imgH="419040" progId="Equation.3">
                  <p:embed/>
                  <p:pic>
                    <p:nvPicPr>
                      <p:cNvPr id="0" name=""/>
                      <p:cNvPicPr>
                        <a:picLocks noChangeAspect="1" noChangeArrowheads="1"/>
                      </p:cNvPicPr>
                      <p:nvPr/>
                    </p:nvPicPr>
                    <p:blipFill>
                      <a:blip r:embed="rId6"/>
                      <a:srcRect/>
                      <a:stretch>
                        <a:fillRect/>
                      </a:stretch>
                    </p:blipFill>
                    <p:spPr bwMode="auto">
                      <a:xfrm>
                        <a:off x="4484688" y="930275"/>
                        <a:ext cx="1303337"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4584" name="Rectangle 6"/>
          <p:cNvSpPr>
            <a:spLocks noChangeArrowheads="1"/>
          </p:cNvSpPr>
          <p:nvPr/>
        </p:nvSpPr>
        <p:spPr bwMode="auto">
          <a:xfrm>
            <a:off x="152400" y="6477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gn="r" rtl="1">
              <a:defRPr>
                <a:solidFill>
                  <a:schemeClr val="tx1"/>
                </a:solidFill>
                <a:latin typeface="Gill Sans MT" panose="020B0502020104020203" pitchFamily="34" charset="0"/>
                <a:ea typeface="Majalla UI"/>
                <a:cs typeface="Majalla UI"/>
              </a:defRPr>
            </a:lvl1pPr>
            <a:lvl2pPr marL="742950" indent="-285750" algn="r" rtl="1">
              <a:defRPr>
                <a:solidFill>
                  <a:schemeClr val="tx1"/>
                </a:solidFill>
                <a:latin typeface="Gill Sans MT" panose="020B0502020104020203" pitchFamily="34" charset="0"/>
                <a:ea typeface="Majalla UI"/>
                <a:cs typeface="Majalla UI"/>
              </a:defRPr>
            </a:lvl2pPr>
            <a:lvl3pPr marL="1143000" indent="-228600" algn="r" rtl="1">
              <a:defRPr>
                <a:solidFill>
                  <a:schemeClr val="tx1"/>
                </a:solidFill>
                <a:latin typeface="Gill Sans MT" panose="020B0502020104020203" pitchFamily="34" charset="0"/>
                <a:ea typeface="Majalla UI"/>
                <a:cs typeface="Majalla UI"/>
              </a:defRPr>
            </a:lvl3pPr>
            <a:lvl4pPr marL="1600200" indent="-228600" algn="r" rtl="1">
              <a:defRPr>
                <a:solidFill>
                  <a:schemeClr val="tx1"/>
                </a:solidFill>
                <a:latin typeface="Gill Sans MT" panose="020B0502020104020203" pitchFamily="34" charset="0"/>
                <a:ea typeface="Majalla UI"/>
                <a:cs typeface="Majalla UI"/>
              </a:defRPr>
            </a:lvl4pPr>
            <a:lvl5pPr marL="2057400" indent="-228600" algn="r" rtl="1">
              <a:defRPr>
                <a:solidFill>
                  <a:schemeClr val="tx1"/>
                </a:solidFill>
                <a:latin typeface="Gill Sans MT" panose="020B0502020104020203" pitchFamily="34" charset="0"/>
                <a:ea typeface="Majalla UI"/>
                <a:cs typeface="Majalla UI"/>
              </a:defRPr>
            </a:lvl5pPr>
            <a:lvl6pPr marL="2514600" indent="-228600" algn="r" rtl="1" fontAlgn="base">
              <a:spcBef>
                <a:spcPct val="0"/>
              </a:spcBef>
              <a:spcAft>
                <a:spcPct val="0"/>
              </a:spcAft>
              <a:defRPr>
                <a:solidFill>
                  <a:schemeClr val="tx1"/>
                </a:solidFill>
                <a:latin typeface="Gill Sans MT" panose="020B0502020104020203" pitchFamily="34" charset="0"/>
                <a:ea typeface="Majalla UI"/>
                <a:cs typeface="Majalla UI"/>
              </a:defRPr>
            </a:lvl6pPr>
            <a:lvl7pPr marL="2971800" indent="-228600" algn="r" rtl="1" fontAlgn="base">
              <a:spcBef>
                <a:spcPct val="0"/>
              </a:spcBef>
              <a:spcAft>
                <a:spcPct val="0"/>
              </a:spcAft>
              <a:defRPr>
                <a:solidFill>
                  <a:schemeClr val="tx1"/>
                </a:solidFill>
                <a:latin typeface="Gill Sans MT" panose="020B0502020104020203" pitchFamily="34" charset="0"/>
                <a:ea typeface="Majalla UI"/>
                <a:cs typeface="Majalla UI"/>
              </a:defRPr>
            </a:lvl7pPr>
            <a:lvl8pPr marL="3429000" indent="-228600" algn="r" rtl="1" fontAlgn="base">
              <a:spcBef>
                <a:spcPct val="0"/>
              </a:spcBef>
              <a:spcAft>
                <a:spcPct val="0"/>
              </a:spcAft>
              <a:defRPr>
                <a:solidFill>
                  <a:schemeClr val="tx1"/>
                </a:solidFill>
                <a:latin typeface="Gill Sans MT" panose="020B0502020104020203" pitchFamily="34" charset="0"/>
                <a:ea typeface="Majalla UI"/>
                <a:cs typeface="Majalla UI"/>
              </a:defRPr>
            </a:lvl8pPr>
            <a:lvl9pPr marL="3886200" indent="-228600" algn="r" rtl="1" fontAlgn="base">
              <a:spcBef>
                <a:spcPct val="0"/>
              </a:spcBef>
              <a:spcAft>
                <a:spcPct val="0"/>
              </a:spcAft>
              <a:defRPr>
                <a:solidFill>
                  <a:schemeClr val="tx1"/>
                </a:solidFill>
                <a:latin typeface="Gill Sans MT" panose="020B0502020104020203" pitchFamily="34" charset="0"/>
                <a:ea typeface="Majalla UI"/>
                <a:cs typeface="Majalla UI"/>
              </a:defRPr>
            </a:lvl9pPr>
          </a:lstStyle>
          <a:p>
            <a:endParaRPr lang="ar-IQ"/>
          </a:p>
        </p:txBody>
      </p:sp>
      <p:sp>
        <p:nvSpPr>
          <p:cNvPr id="12" name="Rectangle 11"/>
          <p:cNvSpPr>
            <a:spLocks noChangeArrowheads="1"/>
          </p:cNvSpPr>
          <p:nvPr/>
        </p:nvSpPr>
        <p:spPr bwMode="auto">
          <a:xfrm>
            <a:off x="6227763" y="1103313"/>
            <a:ext cx="4826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r" rtl="1">
              <a:defRPr>
                <a:solidFill>
                  <a:schemeClr val="tx1"/>
                </a:solidFill>
                <a:latin typeface="Gill Sans MT" panose="020B0502020104020203" pitchFamily="34" charset="0"/>
                <a:ea typeface="Majalla UI"/>
                <a:cs typeface="Majalla UI"/>
              </a:defRPr>
            </a:lvl1pPr>
            <a:lvl2pPr marL="742950" indent="-285750" algn="r" rtl="1">
              <a:defRPr>
                <a:solidFill>
                  <a:schemeClr val="tx1"/>
                </a:solidFill>
                <a:latin typeface="Gill Sans MT" panose="020B0502020104020203" pitchFamily="34" charset="0"/>
                <a:ea typeface="Majalla UI"/>
                <a:cs typeface="Majalla UI"/>
              </a:defRPr>
            </a:lvl2pPr>
            <a:lvl3pPr marL="1143000" indent="-228600" algn="r" rtl="1">
              <a:defRPr>
                <a:solidFill>
                  <a:schemeClr val="tx1"/>
                </a:solidFill>
                <a:latin typeface="Gill Sans MT" panose="020B0502020104020203" pitchFamily="34" charset="0"/>
                <a:ea typeface="Majalla UI"/>
                <a:cs typeface="Majalla UI"/>
              </a:defRPr>
            </a:lvl3pPr>
            <a:lvl4pPr marL="1600200" indent="-228600" algn="r" rtl="1">
              <a:defRPr>
                <a:solidFill>
                  <a:schemeClr val="tx1"/>
                </a:solidFill>
                <a:latin typeface="Gill Sans MT" panose="020B0502020104020203" pitchFamily="34" charset="0"/>
                <a:ea typeface="Majalla UI"/>
                <a:cs typeface="Majalla UI"/>
              </a:defRPr>
            </a:lvl4pPr>
            <a:lvl5pPr marL="2057400" indent="-228600" algn="r" rtl="1">
              <a:defRPr>
                <a:solidFill>
                  <a:schemeClr val="tx1"/>
                </a:solidFill>
                <a:latin typeface="Gill Sans MT" panose="020B0502020104020203" pitchFamily="34" charset="0"/>
                <a:ea typeface="Majalla UI"/>
                <a:cs typeface="Majalla UI"/>
              </a:defRPr>
            </a:lvl5pPr>
            <a:lvl6pPr marL="2514600" indent="-228600" algn="r" rtl="1" fontAlgn="base">
              <a:spcBef>
                <a:spcPct val="0"/>
              </a:spcBef>
              <a:spcAft>
                <a:spcPct val="0"/>
              </a:spcAft>
              <a:defRPr>
                <a:solidFill>
                  <a:schemeClr val="tx1"/>
                </a:solidFill>
                <a:latin typeface="Gill Sans MT" panose="020B0502020104020203" pitchFamily="34" charset="0"/>
                <a:ea typeface="Majalla UI"/>
                <a:cs typeface="Majalla UI"/>
              </a:defRPr>
            </a:lvl6pPr>
            <a:lvl7pPr marL="2971800" indent="-228600" algn="r" rtl="1" fontAlgn="base">
              <a:spcBef>
                <a:spcPct val="0"/>
              </a:spcBef>
              <a:spcAft>
                <a:spcPct val="0"/>
              </a:spcAft>
              <a:defRPr>
                <a:solidFill>
                  <a:schemeClr val="tx1"/>
                </a:solidFill>
                <a:latin typeface="Gill Sans MT" panose="020B0502020104020203" pitchFamily="34" charset="0"/>
                <a:ea typeface="Majalla UI"/>
                <a:cs typeface="Majalla UI"/>
              </a:defRPr>
            </a:lvl7pPr>
            <a:lvl8pPr marL="3429000" indent="-228600" algn="r" rtl="1" fontAlgn="base">
              <a:spcBef>
                <a:spcPct val="0"/>
              </a:spcBef>
              <a:spcAft>
                <a:spcPct val="0"/>
              </a:spcAft>
              <a:defRPr>
                <a:solidFill>
                  <a:schemeClr val="tx1"/>
                </a:solidFill>
                <a:latin typeface="Gill Sans MT" panose="020B0502020104020203" pitchFamily="34" charset="0"/>
                <a:ea typeface="Majalla UI"/>
                <a:cs typeface="Majalla UI"/>
              </a:defRPr>
            </a:lvl8pPr>
            <a:lvl9pPr marL="3886200" indent="-228600" algn="r" rtl="1" fontAlgn="base">
              <a:spcBef>
                <a:spcPct val="0"/>
              </a:spcBef>
              <a:spcAft>
                <a:spcPct val="0"/>
              </a:spcAft>
              <a:defRPr>
                <a:solidFill>
                  <a:schemeClr val="tx1"/>
                </a:solidFill>
                <a:latin typeface="Gill Sans MT" panose="020B0502020104020203" pitchFamily="34" charset="0"/>
                <a:ea typeface="Majalla UI"/>
                <a:cs typeface="Majalla UI"/>
              </a:defRPr>
            </a:lvl9pPr>
          </a:lstStyle>
          <a:p>
            <a:pPr rtl="0"/>
            <a:r>
              <a:rPr lang="en-US" sz="1400"/>
              <a:t>(</a:t>
            </a:r>
            <a:r>
              <a:rPr lang="en-US" sz="1400" i="1"/>
              <a:t>hp</a:t>
            </a:r>
            <a:r>
              <a:rPr lang="en-US" sz="1400"/>
              <a:t>)</a:t>
            </a:r>
          </a:p>
        </p:txBody>
      </p:sp>
      <p:sp>
        <p:nvSpPr>
          <p:cNvPr id="13" name="Rectangle 12"/>
          <p:cNvSpPr/>
          <p:nvPr/>
        </p:nvSpPr>
        <p:spPr>
          <a:xfrm>
            <a:off x="1143000" y="1700213"/>
            <a:ext cx="1773238" cy="339725"/>
          </a:xfrm>
          <a:prstGeom prst="rect">
            <a:avLst/>
          </a:prstGeom>
        </p:spPr>
        <p:txBody>
          <a:bodyPr wrap="none">
            <a:spAutoFit/>
          </a:bodyPr>
          <a:lstStyle/>
          <a:p>
            <a:pPr fontAlgn="auto">
              <a:spcBef>
                <a:spcPts val="0"/>
              </a:spcBef>
              <a:spcAft>
                <a:spcPts val="0"/>
              </a:spcAft>
              <a:defRPr/>
            </a:pPr>
            <a:r>
              <a:rPr lang="en-US" sz="1600" b="1" dirty="0">
                <a:solidFill>
                  <a:schemeClr val="bg2">
                    <a:lumMod val="50000"/>
                  </a:schemeClr>
                </a:solidFill>
                <a:latin typeface="Georgia" pitchFamily="18" charset="0"/>
                <a:ea typeface="+mn-ea"/>
                <a:cs typeface="+mn-cs"/>
              </a:rPr>
              <a:t>7</a:t>
            </a:r>
            <a:r>
              <a:rPr lang="en-US" sz="1600" b="1" i="1" dirty="0">
                <a:solidFill>
                  <a:schemeClr val="bg2">
                    <a:lumMod val="50000"/>
                  </a:schemeClr>
                </a:solidFill>
                <a:latin typeface="Georgia" pitchFamily="18" charset="0"/>
                <a:ea typeface="+mn-ea"/>
                <a:cs typeface="+mn-cs"/>
              </a:rPr>
              <a:t> -1 Cavitation </a:t>
            </a:r>
            <a:endParaRPr lang="ar-IQ" sz="1600" b="1" dirty="0">
              <a:solidFill>
                <a:schemeClr val="bg2">
                  <a:lumMod val="50000"/>
                </a:schemeClr>
              </a:solidFill>
              <a:latin typeface="Georgia" pitchFamily="18" charset="0"/>
              <a:ea typeface="+mn-ea"/>
              <a:cs typeface="+mn-cs"/>
            </a:endParaRPr>
          </a:p>
        </p:txBody>
      </p:sp>
      <p:sp>
        <p:nvSpPr>
          <p:cNvPr id="14" name="Rectangle 13"/>
          <p:cNvSpPr>
            <a:spLocks noChangeArrowheads="1"/>
          </p:cNvSpPr>
          <p:nvPr/>
        </p:nvSpPr>
        <p:spPr bwMode="auto">
          <a:xfrm>
            <a:off x="1157288" y="2044700"/>
            <a:ext cx="780415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r" rtl="1">
              <a:defRPr>
                <a:solidFill>
                  <a:schemeClr val="tx1"/>
                </a:solidFill>
                <a:latin typeface="Gill Sans MT" panose="020B0502020104020203" pitchFamily="34" charset="0"/>
                <a:ea typeface="Majalla UI"/>
                <a:cs typeface="Majalla UI"/>
              </a:defRPr>
            </a:lvl1pPr>
            <a:lvl2pPr marL="742950" indent="-285750" algn="r" rtl="1">
              <a:defRPr>
                <a:solidFill>
                  <a:schemeClr val="tx1"/>
                </a:solidFill>
                <a:latin typeface="Gill Sans MT" panose="020B0502020104020203" pitchFamily="34" charset="0"/>
                <a:ea typeface="Majalla UI"/>
                <a:cs typeface="Majalla UI"/>
              </a:defRPr>
            </a:lvl2pPr>
            <a:lvl3pPr marL="1143000" indent="-228600" algn="r" rtl="1">
              <a:defRPr>
                <a:solidFill>
                  <a:schemeClr val="tx1"/>
                </a:solidFill>
                <a:latin typeface="Gill Sans MT" panose="020B0502020104020203" pitchFamily="34" charset="0"/>
                <a:ea typeface="Majalla UI"/>
                <a:cs typeface="Majalla UI"/>
              </a:defRPr>
            </a:lvl3pPr>
            <a:lvl4pPr marL="1600200" indent="-228600" algn="r" rtl="1">
              <a:defRPr>
                <a:solidFill>
                  <a:schemeClr val="tx1"/>
                </a:solidFill>
                <a:latin typeface="Gill Sans MT" panose="020B0502020104020203" pitchFamily="34" charset="0"/>
                <a:ea typeface="Majalla UI"/>
                <a:cs typeface="Majalla UI"/>
              </a:defRPr>
            </a:lvl4pPr>
            <a:lvl5pPr marL="2057400" indent="-228600" algn="r" rtl="1">
              <a:defRPr>
                <a:solidFill>
                  <a:schemeClr val="tx1"/>
                </a:solidFill>
                <a:latin typeface="Gill Sans MT" panose="020B0502020104020203" pitchFamily="34" charset="0"/>
                <a:ea typeface="Majalla UI"/>
                <a:cs typeface="Majalla UI"/>
              </a:defRPr>
            </a:lvl5pPr>
            <a:lvl6pPr marL="2514600" indent="-228600" algn="r" rtl="1" fontAlgn="base">
              <a:spcBef>
                <a:spcPct val="0"/>
              </a:spcBef>
              <a:spcAft>
                <a:spcPct val="0"/>
              </a:spcAft>
              <a:defRPr>
                <a:solidFill>
                  <a:schemeClr val="tx1"/>
                </a:solidFill>
                <a:latin typeface="Gill Sans MT" panose="020B0502020104020203" pitchFamily="34" charset="0"/>
                <a:ea typeface="Majalla UI"/>
                <a:cs typeface="Majalla UI"/>
              </a:defRPr>
            </a:lvl6pPr>
            <a:lvl7pPr marL="2971800" indent="-228600" algn="r" rtl="1" fontAlgn="base">
              <a:spcBef>
                <a:spcPct val="0"/>
              </a:spcBef>
              <a:spcAft>
                <a:spcPct val="0"/>
              </a:spcAft>
              <a:defRPr>
                <a:solidFill>
                  <a:schemeClr val="tx1"/>
                </a:solidFill>
                <a:latin typeface="Gill Sans MT" panose="020B0502020104020203" pitchFamily="34" charset="0"/>
                <a:ea typeface="Majalla UI"/>
                <a:cs typeface="Majalla UI"/>
              </a:defRPr>
            </a:lvl7pPr>
            <a:lvl8pPr marL="3429000" indent="-228600" algn="r" rtl="1" fontAlgn="base">
              <a:spcBef>
                <a:spcPct val="0"/>
              </a:spcBef>
              <a:spcAft>
                <a:spcPct val="0"/>
              </a:spcAft>
              <a:defRPr>
                <a:solidFill>
                  <a:schemeClr val="tx1"/>
                </a:solidFill>
                <a:latin typeface="Gill Sans MT" panose="020B0502020104020203" pitchFamily="34" charset="0"/>
                <a:ea typeface="Majalla UI"/>
                <a:cs typeface="Majalla UI"/>
              </a:defRPr>
            </a:lvl8pPr>
            <a:lvl9pPr marL="3886200" indent="-228600" algn="r" rtl="1" fontAlgn="base">
              <a:spcBef>
                <a:spcPct val="0"/>
              </a:spcBef>
              <a:spcAft>
                <a:spcPct val="0"/>
              </a:spcAft>
              <a:defRPr>
                <a:solidFill>
                  <a:schemeClr val="tx1"/>
                </a:solidFill>
                <a:latin typeface="Gill Sans MT" panose="020B0502020104020203" pitchFamily="34" charset="0"/>
                <a:ea typeface="Majalla UI"/>
                <a:cs typeface="Majalla UI"/>
              </a:defRPr>
            </a:lvl9pPr>
          </a:lstStyle>
          <a:p>
            <a:pPr algn="just" rtl="0"/>
            <a:r>
              <a:rPr lang="en-US" sz="1400" b="1">
                <a:latin typeface="Georgia" panose="02040502050405020303" pitchFamily="18" charset="0"/>
              </a:rPr>
              <a:t>Cavitation is defined as the phenomenon of formation of vapor bubbles of flowing liquid in a region where the pressure of the liquid falls below its vapor pressure and the sudden collapsing of this vapor bubbles in a region of higher pressure. When the vapor bubbles collapse, a very high pressure is created. The formation and the collapse of a great number of bubbles on the surface produce intense local stresses that damage the surface by fatigue. It may occur at the entry to pumps or at the exit from hydraulic turbines in the vicinity of the moving blades</a:t>
            </a:r>
            <a:endParaRPr lang="ar-IQ" sz="1400" b="1">
              <a:latin typeface="Georgia" panose="02040502050405020303" pitchFamily="18" charset="0"/>
            </a:endParaRPr>
          </a:p>
        </p:txBody>
      </p:sp>
      <p:sp>
        <p:nvSpPr>
          <p:cNvPr id="24588" name="TextBox 15"/>
          <p:cNvSpPr txBox="1">
            <a:spLocks noChangeArrowheads="1"/>
          </p:cNvSpPr>
          <p:nvPr/>
        </p:nvSpPr>
        <p:spPr bwMode="auto">
          <a:xfrm>
            <a:off x="8385175" y="6145213"/>
            <a:ext cx="36353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r" rtl="1">
              <a:defRPr>
                <a:solidFill>
                  <a:schemeClr val="tx1"/>
                </a:solidFill>
                <a:latin typeface="Gill Sans MT" panose="020B0502020104020203" pitchFamily="34" charset="0"/>
                <a:ea typeface="Majalla UI"/>
                <a:cs typeface="Majalla UI"/>
              </a:defRPr>
            </a:lvl1pPr>
            <a:lvl2pPr marL="742950" indent="-285750" algn="r" rtl="1">
              <a:defRPr>
                <a:solidFill>
                  <a:schemeClr val="tx1"/>
                </a:solidFill>
                <a:latin typeface="Gill Sans MT" panose="020B0502020104020203" pitchFamily="34" charset="0"/>
                <a:ea typeface="Majalla UI"/>
                <a:cs typeface="Majalla UI"/>
              </a:defRPr>
            </a:lvl2pPr>
            <a:lvl3pPr marL="1143000" indent="-228600" algn="r" rtl="1">
              <a:defRPr>
                <a:solidFill>
                  <a:schemeClr val="tx1"/>
                </a:solidFill>
                <a:latin typeface="Gill Sans MT" panose="020B0502020104020203" pitchFamily="34" charset="0"/>
                <a:ea typeface="Majalla UI"/>
                <a:cs typeface="Majalla UI"/>
              </a:defRPr>
            </a:lvl3pPr>
            <a:lvl4pPr marL="1600200" indent="-228600" algn="r" rtl="1">
              <a:defRPr>
                <a:solidFill>
                  <a:schemeClr val="tx1"/>
                </a:solidFill>
                <a:latin typeface="Gill Sans MT" panose="020B0502020104020203" pitchFamily="34" charset="0"/>
                <a:ea typeface="Majalla UI"/>
                <a:cs typeface="Majalla UI"/>
              </a:defRPr>
            </a:lvl4pPr>
            <a:lvl5pPr marL="2057400" indent="-228600" algn="r" rtl="1">
              <a:defRPr>
                <a:solidFill>
                  <a:schemeClr val="tx1"/>
                </a:solidFill>
                <a:latin typeface="Gill Sans MT" panose="020B0502020104020203" pitchFamily="34" charset="0"/>
                <a:ea typeface="Majalla UI"/>
                <a:cs typeface="Majalla UI"/>
              </a:defRPr>
            </a:lvl5pPr>
            <a:lvl6pPr marL="2514600" indent="-228600" algn="r" rtl="1" fontAlgn="base">
              <a:spcBef>
                <a:spcPct val="0"/>
              </a:spcBef>
              <a:spcAft>
                <a:spcPct val="0"/>
              </a:spcAft>
              <a:defRPr>
                <a:solidFill>
                  <a:schemeClr val="tx1"/>
                </a:solidFill>
                <a:latin typeface="Gill Sans MT" panose="020B0502020104020203" pitchFamily="34" charset="0"/>
                <a:ea typeface="Majalla UI"/>
                <a:cs typeface="Majalla UI"/>
              </a:defRPr>
            </a:lvl6pPr>
            <a:lvl7pPr marL="2971800" indent="-228600" algn="r" rtl="1" fontAlgn="base">
              <a:spcBef>
                <a:spcPct val="0"/>
              </a:spcBef>
              <a:spcAft>
                <a:spcPct val="0"/>
              </a:spcAft>
              <a:defRPr>
                <a:solidFill>
                  <a:schemeClr val="tx1"/>
                </a:solidFill>
                <a:latin typeface="Gill Sans MT" panose="020B0502020104020203" pitchFamily="34" charset="0"/>
                <a:ea typeface="Majalla UI"/>
                <a:cs typeface="Majalla UI"/>
              </a:defRPr>
            </a:lvl7pPr>
            <a:lvl8pPr marL="3429000" indent="-228600" algn="r" rtl="1" fontAlgn="base">
              <a:spcBef>
                <a:spcPct val="0"/>
              </a:spcBef>
              <a:spcAft>
                <a:spcPct val="0"/>
              </a:spcAft>
              <a:defRPr>
                <a:solidFill>
                  <a:schemeClr val="tx1"/>
                </a:solidFill>
                <a:latin typeface="Gill Sans MT" panose="020B0502020104020203" pitchFamily="34" charset="0"/>
                <a:ea typeface="Majalla UI"/>
                <a:cs typeface="Majalla UI"/>
              </a:defRPr>
            </a:lvl8pPr>
            <a:lvl9pPr marL="3886200" indent="-228600" algn="r" rtl="1" fontAlgn="base">
              <a:spcBef>
                <a:spcPct val="0"/>
              </a:spcBef>
              <a:spcAft>
                <a:spcPct val="0"/>
              </a:spcAft>
              <a:defRPr>
                <a:solidFill>
                  <a:schemeClr val="tx1"/>
                </a:solidFill>
                <a:latin typeface="Gill Sans MT" panose="020B0502020104020203" pitchFamily="34" charset="0"/>
                <a:ea typeface="Majalla UI"/>
                <a:cs typeface="Majalla UI"/>
              </a:defRPr>
            </a:lvl9pPr>
          </a:lstStyle>
          <a:p>
            <a:r>
              <a:rPr lang="en-US" sz="1400" i="1">
                <a:solidFill>
                  <a:srgbClr val="00B050"/>
                </a:solidFill>
                <a:latin typeface="Georgia" panose="02040502050405020303" pitchFamily="18" charset="0"/>
              </a:rPr>
              <a:t>16</a:t>
            </a:r>
          </a:p>
        </p:txBody>
      </p:sp>
      <p:sp>
        <p:nvSpPr>
          <p:cNvPr id="17" name="TextBox 16"/>
          <p:cNvSpPr txBox="1">
            <a:spLocks noChangeArrowheads="1"/>
          </p:cNvSpPr>
          <p:nvPr/>
        </p:nvSpPr>
        <p:spPr bwMode="auto">
          <a:xfrm>
            <a:off x="1042988" y="4221163"/>
            <a:ext cx="7918450" cy="20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r" rtl="1">
              <a:defRPr>
                <a:solidFill>
                  <a:schemeClr val="tx1"/>
                </a:solidFill>
                <a:latin typeface="Gill Sans MT" panose="020B0502020104020203" pitchFamily="34" charset="0"/>
                <a:ea typeface="Majalla UI"/>
                <a:cs typeface="Majalla UI"/>
              </a:defRPr>
            </a:lvl1pPr>
            <a:lvl2pPr marL="742950" indent="-285750" algn="r" rtl="1">
              <a:defRPr>
                <a:solidFill>
                  <a:schemeClr val="tx1"/>
                </a:solidFill>
                <a:latin typeface="Gill Sans MT" panose="020B0502020104020203" pitchFamily="34" charset="0"/>
                <a:ea typeface="Majalla UI"/>
                <a:cs typeface="Majalla UI"/>
              </a:defRPr>
            </a:lvl2pPr>
            <a:lvl3pPr marL="1143000" indent="-228600" algn="r" rtl="1">
              <a:defRPr>
                <a:solidFill>
                  <a:schemeClr val="tx1"/>
                </a:solidFill>
                <a:latin typeface="Gill Sans MT" panose="020B0502020104020203" pitchFamily="34" charset="0"/>
                <a:ea typeface="Majalla UI"/>
                <a:cs typeface="Majalla UI"/>
              </a:defRPr>
            </a:lvl3pPr>
            <a:lvl4pPr marL="1600200" indent="-228600" algn="r" rtl="1">
              <a:defRPr>
                <a:solidFill>
                  <a:schemeClr val="tx1"/>
                </a:solidFill>
                <a:latin typeface="Gill Sans MT" panose="020B0502020104020203" pitchFamily="34" charset="0"/>
                <a:ea typeface="Majalla UI"/>
                <a:cs typeface="Majalla UI"/>
              </a:defRPr>
            </a:lvl4pPr>
            <a:lvl5pPr marL="2057400" indent="-228600" algn="r" rtl="1">
              <a:defRPr>
                <a:solidFill>
                  <a:schemeClr val="tx1"/>
                </a:solidFill>
                <a:latin typeface="Gill Sans MT" panose="020B0502020104020203" pitchFamily="34" charset="0"/>
                <a:ea typeface="Majalla UI"/>
                <a:cs typeface="Majalla UI"/>
              </a:defRPr>
            </a:lvl5pPr>
            <a:lvl6pPr marL="2514600" indent="-228600" algn="r" rtl="1" fontAlgn="base">
              <a:spcBef>
                <a:spcPct val="0"/>
              </a:spcBef>
              <a:spcAft>
                <a:spcPct val="0"/>
              </a:spcAft>
              <a:defRPr>
                <a:solidFill>
                  <a:schemeClr val="tx1"/>
                </a:solidFill>
                <a:latin typeface="Gill Sans MT" panose="020B0502020104020203" pitchFamily="34" charset="0"/>
                <a:ea typeface="Majalla UI"/>
                <a:cs typeface="Majalla UI"/>
              </a:defRPr>
            </a:lvl6pPr>
            <a:lvl7pPr marL="2971800" indent="-228600" algn="r" rtl="1" fontAlgn="base">
              <a:spcBef>
                <a:spcPct val="0"/>
              </a:spcBef>
              <a:spcAft>
                <a:spcPct val="0"/>
              </a:spcAft>
              <a:defRPr>
                <a:solidFill>
                  <a:schemeClr val="tx1"/>
                </a:solidFill>
                <a:latin typeface="Gill Sans MT" panose="020B0502020104020203" pitchFamily="34" charset="0"/>
                <a:ea typeface="Majalla UI"/>
                <a:cs typeface="Majalla UI"/>
              </a:defRPr>
            </a:lvl7pPr>
            <a:lvl8pPr marL="3429000" indent="-228600" algn="r" rtl="1" fontAlgn="base">
              <a:spcBef>
                <a:spcPct val="0"/>
              </a:spcBef>
              <a:spcAft>
                <a:spcPct val="0"/>
              </a:spcAft>
              <a:defRPr>
                <a:solidFill>
                  <a:schemeClr val="tx1"/>
                </a:solidFill>
                <a:latin typeface="Gill Sans MT" panose="020B0502020104020203" pitchFamily="34" charset="0"/>
                <a:ea typeface="Majalla UI"/>
                <a:cs typeface="Majalla UI"/>
              </a:defRPr>
            </a:lvl8pPr>
            <a:lvl9pPr marL="3886200" indent="-228600" algn="r" rtl="1" fontAlgn="base">
              <a:spcBef>
                <a:spcPct val="0"/>
              </a:spcBef>
              <a:spcAft>
                <a:spcPct val="0"/>
              </a:spcAft>
              <a:defRPr>
                <a:solidFill>
                  <a:schemeClr val="tx1"/>
                </a:solidFill>
                <a:latin typeface="Gill Sans MT" panose="020B0502020104020203" pitchFamily="34" charset="0"/>
                <a:ea typeface="Majalla UI"/>
                <a:cs typeface="Majalla UI"/>
              </a:defRPr>
            </a:lvl9pPr>
          </a:lstStyle>
          <a:p>
            <a:pPr algn="just" rtl="0"/>
            <a:r>
              <a:rPr lang="en-US" sz="1400" b="1">
                <a:latin typeface="Georgia" panose="02040502050405020303" pitchFamily="18" charset="0"/>
              </a:rPr>
              <a:t>The cavitation phenomenon develops in the impeller pump, when the pressure of liquid falls below the saturated vapor pressure at the prevailing temperature ( </a:t>
            </a:r>
            <a:r>
              <a:rPr lang="en-US" sz="1400" b="1" i="1">
                <a:latin typeface="Georgia" panose="02040502050405020303" pitchFamily="18" charset="0"/>
              </a:rPr>
              <a:t>P</a:t>
            </a:r>
            <a:r>
              <a:rPr lang="en-US" sz="1400" b="1" i="1" baseline="-25000">
                <a:latin typeface="Georgia" panose="02040502050405020303" pitchFamily="18" charset="0"/>
              </a:rPr>
              <a:t>s</a:t>
            </a:r>
            <a:r>
              <a:rPr lang="en-US" sz="1400" b="1" i="1">
                <a:latin typeface="Georgia" panose="02040502050405020303" pitchFamily="18" charset="0"/>
              </a:rPr>
              <a:t>&lt; P</a:t>
            </a:r>
            <a:r>
              <a:rPr lang="en-US" sz="1400" b="1" i="1" baseline="-25000">
                <a:latin typeface="Georgia" panose="02040502050405020303" pitchFamily="18" charset="0"/>
              </a:rPr>
              <a:t>v</a:t>
            </a:r>
            <a:r>
              <a:rPr lang="en-US" sz="1400" b="1">
                <a:latin typeface="Georgia" panose="02040502050405020303" pitchFamily="18" charset="0"/>
              </a:rPr>
              <a:t> of liquid), small vapor bubbles begin to form and the dissolved gases are evolved. The vapor bubbles are caught up by the following liquid and swept into a region of higher pressure, where they condense. Condensation takes place violently, accompanied by a tremendous increase in pressure, which has the character of water hammer blows. These impact follow each other in rapid succession, the vapor bubbles bursting both in the immediate vicinity of the surface attacked and in the pores causing cavitation pitting with many effecting.</a:t>
            </a:r>
            <a:endParaRPr lang="ar-IQ" sz="1400" b="1">
              <a:latin typeface="Georgia" panose="02040502050405020303" pitchFamily="18" charset="0"/>
            </a:endParaRPr>
          </a:p>
        </p:txBody>
      </p:sp>
      <p:sp>
        <p:nvSpPr>
          <p:cNvPr id="18" name="Rectangle 17"/>
          <p:cNvSpPr/>
          <p:nvPr/>
        </p:nvSpPr>
        <p:spPr>
          <a:xfrm>
            <a:off x="1135063" y="3789363"/>
            <a:ext cx="5021262" cy="338137"/>
          </a:xfrm>
          <a:prstGeom prst="rect">
            <a:avLst/>
          </a:prstGeom>
        </p:spPr>
        <p:txBody>
          <a:bodyPr wrap="none">
            <a:spAutoFit/>
          </a:bodyPr>
          <a:lstStyle/>
          <a:p>
            <a:pPr algn="r" rtl="1" fontAlgn="auto">
              <a:spcBef>
                <a:spcPts val="0"/>
              </a:spcBef>
              <a:spcAft>
                <a:spcPts val="0"/>
              </a:spcAft>
              <a:defRPr/>
            </a:pPr>
            <a:r>
              <a:rPr lang="en-US" sz="1600" b="1" dirty="0">
                <a:solidFill>
                  <a:schemeClr val="bg2">
                    <a:lumMod val="50000"/>
                  </a:schemeClr>
                </a:solidFill>
                <a:latin typeface="Georgia" pitchFamily="18" charset="0"/>
                <a:ea typeface="+mn-ea"/>
                <a:cs typeface="+mn-cs"/>
              </a:rPr>
              <a:t>7</a:t>
            </a:r>
            <a:r>
              <a:rPr lang="en-US" sz="1600" b="1" i="1" dirty="0">
                <a:solidFill>
                  <a:schemeClr val="bg2">
                    <a:lumMod val="50000"/>
                  </a:schemeClr>
                </a:solidFill>
                <a:latin typeface="Georgia" pitchFamily="18" charset="0"/>
                <a:ea typeface="+mn-ea"/>
                <a:cs typeface="+mn-cs"/>
              </a:rPr>
              <a:t> -2 Cavitation processes in centrifugal pump</a:t>
            </a:r>
            <a:endParaRPr lang="ar-IQ" sz="1600" dirty="0">
              <a:solidFill>
                <a:schemeClr val="bg2">
                  <a:lumMod val="50000"/>
                </a:schemeClr>
              </a:solidFill>
              <a:latin typeface="Georgia" pitchFamily="18" charset="0"/>
              <a:ea typeface="+mn-ea"/>
              <a:cs typeface="+mn-cs"/>
            </a:endParaRPr>
          </a:p>
        </p:txBody>
      </p:sp>
    </p:spTree>
    <p:extLst>
      <p:ext uri="{BB962C8B-B14F-4D97-AF65-F5344CB8AC3E}">
        <p14:creationId xmlns:p14="http://schemas.microsoft.com/office/powerpoint/2010/main" val="344351983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1000"/>
                                        <p:tgtEl>
                                          <p:spTgt spid="4"/>
                                        </p:tgtEl>
                                      </p:cBhvr>
                                    </p:animEffect>
                                  </p:childTnLst>
                                </p:cTn>
                              </p:par>
                              <p:par>
                                <p:cTn id="8" presetID="16" presetClass="entr" presetSubtype="21"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barn(inVertical)">
                                      <p:cBhvr>
                                        <p:cTn id="10" dur="1000"/>
                                        <p:tgtEl>
                                          <p:spTgt spid="6"/>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barn(inVertical)">
                                      <p:cBhvr>
                                        <p:cTn id="13" dur="1000"/>
                                        <p:tgtEl>
                                          <p:spTgt spid="8"/>
                                        </p:tgtEl>
                                      </p:cBhvr>
                                    </p:animEffect>
                                  </p:childTnLst>
                                </p:cTn>
                              </p:par>
                              <p:par>
                                <p:cTn id="14" presetID="16" presetClass="entr" presetSubtype="21" fill="hold"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barn(inVertical)">
                                      <p:cBhvr>
                                        <p:cTn id="16" dur="1000"/>
                                        <p:tgtEl>
                                          <p:spTgt spid="10"/>
                                        </p:tgtEl>
                                      </p:cBhvr>
                                    </p:animEffect>
                                  </p:childTnLst>
                                </p:cTn>
                              </p:par>
                              <p:par>
                                <p:cTn id="17" presetID="16" presetClass="entr" presetSubtype="21"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barn(inVertical)">
                                      <p:cBhvr>
                                        <p:cTn id="19" dur="1000"/>
                                        <p:tgtEl>
                                          <p:spTgt spid="12"/>
                                        </p:tgtEl>
                                      </p:cBhvr>
                                    </p:animEffect>
                                  </p:childTnLst>
                                </p:cTn>
                              </p:par>
                            </p:childTnLst>
                          </p:cTn>
                        </p:par>
                        <p:par>
                          <p:cTn id="20" fill="hold" nodeType="afterGroup">
                            <p:stCondLst>
                              <p:cond delay="1000"/>
                            </p:stCondLst>
                            <p:childTnLst>
                              <p:par>
                                <p:cTn id="21" presetID="22" presetClass="entr" presetSubtype="1" fill="hold" grpId="0" nodeType="after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wipe(up)">
                                      <p:cBhvr>
                                        <p:cTn id="23" dur="1500"/>
                                        <p:tgtEl>
                                          <p:spTgt spid="13"/>
                                        </p:tgtEl>
                                      </p:cBhvr>
                                    </p:animEffect>
                                  </p:childTnLst>
                                </p:cTn>
                              </p:par>
                            </p:childTnLst>
                          </p:cTn>
                        </p:par>
                        <p:par>
                          <p:cTn id="24" fill="hold" nodeType="afterGroup">
                            <p:stCondLst>
                              <p:cond delay="2500"/>
                            </p:stCondLst>
                            <p:childTnLst>
                              <p:par>
                                <p:cTn id="25" presetID="22" presetClass="entr" presetSubtype="1" fill="hold" grpId="0" nodeType="after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wipe(up)">
                                      <p:cBhvr>
                                        <p:cTn id="27" dur="3000"/>
                                        <p:tgtEl>
                                          <p:spTgt spid="14"/>
                                        </p:tgtEl>
                                      </p:cBhvr>
                                    </p:animEffect>
                                  </p:childTnLst>
                                </p:cTn>
                              </p:par>
                            </p:childTnLst>
                          </p:cTn>
                        </p:par>
                        <p:par>
                          <p:cTn id="28" fill="hold" nodeType="afterGroup">
                            <p:stCondLst>
                              <p:cond delay="5500"/>
                            </p:stCondLst>
                            <p:childTnLst>
                              <p:par>
                                <p:cTn id="29" presetID="22" presetClass="entr" presetSubtype="1" fill="hold" grpId="0" nodeType="after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wipe(up)">
                                      <p:cBhvr>
                                        <p:cTn id="31" dur="1500"/>
                                        <p:tgtEl>
                                          <p:spTgt spid="18"/>
                                        </p:tgtEl>
                                      </p:cBhvr>
                                    </p:animEffect>
                                  </p:childTnLst>
                                </p:cTn>
                              </p:par>
                            </p:childTnLst>
                          </p:cTn>
                        </p:par>
                        <p:par>
                          <p:cTn id="32" fill="hold" nodeType="afterGroup">
                            <p:stCondLst>
                              <p:cond delay="7000"/>
                            </p:stCondLst>
                            <p:childTnLst>
                              <p:par>
                                <p:cTn id="33" presetID="22" presetClass="entr" presetSubtype="1" fill="hold" grpId="0" nodeType="afterEffect">
                                  <p:stCondLst>
                                    <p:cond delay="0"/>
                                  </p:stCondLst>
                                  <p:childTnLst>
                                    <p:set>
                                      <p:cBhvr>
                                        <p:cTn id="34" dur="1" fill="hold">
                                          <p:stCondLst>
                                            <p:cond delay="0"/>
                                          </p:stCondLst>
                                        </p:cTn>
                                        <p:tgtEl>
                                          <p:spTgt spid="17"/>
                                        </p:tgtEl>
                                        <p:attrNameLst>
                                          <p:attrName>style.visibility</p:attrName>
                                        </p:attrNameLst>
                                      </p:cBhvr>
                                      <p:to>
                                        <p:strVal val="visible"/>
                                      </p:to>
                                    </p:set>
                                    <p:animEffect transition="in" filter="wipe(up)">
                                      <p:cBhvr>
                                        <p:cTn id="35" dur="3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P spid="12" grpId="0"/>
      <p:bldP spid="13" grpId="0"/>
      <p:bldP spid="14" grpId="0"/>
      <p:bldP spid="17" grpId="0"/>
      <p:bldP spid="18"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Content Placeholder 2"/>
          <p:cNvSpPr>
            <a:spLocks noGrp="1"/>
          </p:cNvSpPr>
          <p:nvPr>
            <p:ph idx="1"/>
          </p:nvPr>
        </p:nvSpPr>
        <p:spPr>
          <a:xfrm>
            <a:off x="457200" y="1600200"/>
            <a:ext cx="8229600" cy="5029200"/>
          </a:xfrm>
        </p:spPr>
        <p:txBody>
          <a:bodyPr/>
          <a:lstStyle/>
          <a:p>
            <a:pPr marL="0" indent="0">
              <a:buNone/>
            </a:pPr>
            <a:r>
              <a:rPr lang="en-US" sz="2800" dirty="0" smtClean="0"/>
              <a:t>Specific </a:t>
            </a:r>
            <a:r>
              <a:rPr lang="en-US" sz="2800" dirty="0" smtClean="0"/>
              <a:t>speed of a pump is defined as the speed of a geometrically similar pump which delivers unit discharge under unit head.</a:t>
            </a:r>
          </a:p>
          <a:p>
            <a:pPr marL="514350" indent="-514350" algn="just">
              <a:buFontTx/>
              <a:buNone/>
            </a:pPr>
            <a:endParaRPr lang="en-US" sz="2800" dirty="0" smtClean="0"/>
          </a:p>
          <a:p>
            <a:pPr marL="514350" indent="-514350" algn="just">
              <a:buFontTx/>
              <a:buNone/>
            </a:pPr>
            <a:r>
              <a:rPr lang="en-US" sz="2800" dirty="0" smtClean="0"/>
              <a:t>     Ns = N√ Q / H</a:t>
            </a:r>
            <a:r>
              <a:rPr lang="en-US" sz="2800" baseline="30000" dirty="0" smtClean="0"/>
              <a:t>3/4</a:t>
            </a:r>
            <a:r>
              <a:rPr lang="en-US" sz="2800" dirty="0" smtClean="0"/>
              <a:t> 	--------------------------(10.4)</a:t>
            </a:r>
          </a:p>
          <a:p>
            <a:pPr marL="514350" indent="-514350" algn="just">
              <a:buFontTx/>
              <a:buNone/>
            </a:pPr>
            <a:endParaRPr lang="en-US" sz="2800" dirty="0" smtClean="0"/>
          </a:p>
          <a:p>
            <a:pPr marL="514350" indent="-514350">
              <a:buFontTx/>
              <a:buNone/>
            </a:pPr>
            <a:endParaRPr lang="en-US" sz="2800" dirty="0" smtClean="0"/>
          </a:p>
          <a:p>
            <a:pPr marL="514350" indent="-514350" algn="just">
              <a:buFontTx/>
              <a:buNone/>
            </a:pPr>
            <a:endParaRPr lang="en-GB" sz="2800" dirty="0" smtClean="0"/>
          </a:p>
        </p:txBody>
      </p:sp>
      <p:sp>
        <p:nvSpPr>
          <p:cNvPr id="2" name="Rectangle 1"/>
          <p:cNvSpPr/>
          <p:nvPr/>
        </p:nvSpPr>
        <p:spPr>
          <a:xfrm>
            <a:off x="2407755" y="384402"/>
            <a:ext cx="4472699" cy="707886"/>
          </a:xfrm>
          <a:prstGeom prst="rect">
            <a:avLst/>
          </a:prstGeom>
        </p:spPr>
        <p:txBody>
          <a:bodyPr wrap="none">
            <a:spAutoFit/>
          </a:bodyPr>
          <a:lstStyle/>
          <a:p>
            <a:r>
              <a:rPr lang="en-US" sz="4000" b="1" dirty="0"/>
              <a:t>	Specified Speed</a:t>
            </a:r>
            <a:endParaRPr lang="en-US" sz="4000" dirty="0"/>
          </a:p>
        </p:txBody>
      </p:sp>
      <p:pic>
        <p:nvPicPr>
          <p:cNvPr id="3" name="Picture 2"/>
          <p:cNvPicPr>
            <a:picLocks noChangeAspect="1"/>
          </p:cNvPicPr>
          <p:nvPr/>
        </p:nvPicPr>
        <p:blipFill>
          <a:blip r:embed="rId3"/>
          <a:stretch>
            <a:fillRect/>
          </a:stretch>
        </p:blipFill>
        <p:spPr>
          <a:xfrm>
            <a:off x="1524000" y="3771629"/>
            <a:ext cx="7231290" cy="2771995"/>
          </a:xfrm>
          <a:prstGeom prst="rect">
            <a:avLst/>
          </a:prstGeom>
        </p:spPr>
      </p:pic>
    </p:spTree>
    <p:extLst>
      <p:ext uri="{BB962C8B-B14F-4D97-AF65-F5344CB8AC3E}">
        <p14:creationId xmlns:p14="http://schemas.microsoft.com/office/powerpoint/2010/main" val="168847915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Slide Number Placeholder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600">
                <a:solidFill>
                  <a:schemeClr val="tx1"/>
                </a:solidFill>
                <a:latin typeface="Times New Roman" panose="02020603050405020304" pitchFamily="18" charset="0"/>
              </a:defRPr>
            </a:lvl1pPr>
            <a:lvl2pPr marL="742950" indent="-285750" eaLnBrk="0" hangingPunct="0">
              <a:defRPr sz="3600">
                <a:solidFill>
                  <a:schemeClr val="tx1"/>
                </a:solidFill>
                <a:latin typeface="Times New Roman" panose="02020603050405020304" pitchFamily="18" charset="0"/>
              </a:defRPr>
            </a:lvl2pPr>
            <a:lvl3pPr marL="1143000" indent="-228600" eaLnBrk="0" hangingPunct="0">
              <a:defRPr sz="3600">
                <a:solidFill>
                  <a:schemeClr val="tx1"/>
                </a:solidFill>
                <a:latin typeface="Times New Roman" panose="02020603050405020304" pitchFamily="18" charset="0"/>
              </a:defRPr>
            </a:lvl3pPr>
            <a:lvl4pPr marL="1600200" indent="-228600" eaLnBrk="0" hangingPunct="0">
              <a:defRPr sz="3600">
                <a:solidFill>
                  <a:schemeClr val="tx1"/>
                </a:solidFill>
                <a:latin typeface="Times New Roman" panose="02020603050405020304" pitchFamily="18" charset="0"/>
              </a:defRPr>
            </a:lvl4pPr>
            <a:lvl5pPr marL="2057400" indent="-228600" eaLnBrk="0" hangingPunct="0">
              <a:defRPr sz="36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a:solidFill>
                  <a:schemeClr val="tx1"/>
                </a:solidFill>
                <a:latin typeface="Times New Roman" panose="02020603050405020304" pitchFamily="18" charset="0"/>
              </a:defRPr>
            </a:lvl9pPr>
          </a:lstStyle>
          <a:p>
            <a:pPr eaLnBrk="1" hangingPunct="1"/>
            <a:fld id="{5C931EFC-DFC6-4194-B1DF-7BA8C9D1DDBF}" type="slidenum">
              <a:rPr lang="en-US" sz="1400"/>
              <a:pPr eaLnBrk="1" hangingPunct="1"/>
              <a:t>46</a:t>
            </a:fld>
            <a:endParaRPr lang="en-US" sz="1400"/>
          </a:p>
        </p:txBody>
      </p:sp>
      <p:sp>
        <p:nvSpPr>
          <p:cNvPr id="3" name="Rectangle 2"/>
          <p:cNvSpPr>
            <a:spLocks noChangeArrowheads="1"/>
          </p:cNvSpPr>
          <p:nvPr/>
        </p:nvSpPr>
        <p:spPr bwMode="auto">
          <a:xfrm>
            <a:off x="0" y="2286000"/>
            <a:ext cx="9144000" cy="4572000"/>
          </a:xfrm>
          <a:prstGeom prst="rect">
            <a:avLst/>
          </a:prstGeom>
          <a:noFill/>
          <a:ln w="9525">
            <a:noFill/>
            <a:miter lim="800000"/>
            <a:headEnd/>
            <a:tailEnd/>
          </a:ln>
        </p:spPr>
        <p:txBody>
          <a:bodyPr/>
          <a:lstStyle/>
          <a:p>
            <a:pPr marL="742950" lvl="1" indent="-285750">
              <a:spcBef>
                <a:spcPct val="20000"/>
              </a:spcBef>
              <a:buClr>
                <a:srgbClr val="FF0000"/>
              </a:buClr>
              <a:tabLst>
                <a:tab pos="3135313" algn="l"/>
              </a:tabLst>
              <a:defRPr/>
            </a:pPr>
            <a:r>
              <a:rPr lang="en-US" sz="2000" b="1" dirty="0">
                <a:sym typeface="Symbol" pitchFamily="18" charset="2"/>
              </a:rPr>
              <a:t>Pumps are selected in the basis of their essential data:</a:t>
            </a:r>
          </a:p>
          <a:p>
            <a:pPr marL="914400" lvl="1" indent="-457200">
              <a:spcBef>
                <a:spcPct val="20000"/>
              </a:spcBef>
              <a:buClr>
                <a:srgbClr val="FF0000"/>
              </a:buClr>
              <a:buFont typeface="+mj-lt"/>
              <a:buAutoNum type="arabicPeriod"/>
              <a:tabLst>
                <a:tab pos="3135313" algn="l"/>
              </a:tabLst>
              <a:defRPr/>
            </a:pPr>
            <a:r>
              <a:rPr lang="en-US" sz="2000" b="1" dirty="0">
                <a:sym typeface="Symbol" pitchFamily="18" charset="2"/>
              </a:rPr>
              <a:t>No. of units required</a:t>
            </a:r>
          </a:p>
          <a:p>
            <a:pPr marL="914400" lvl="1" indent="-457200">
              <a:spcBef>
                <a:spcPct val="20000"/>
              </a:spcBef>
              <a:buClr>
                <a:srgbClr val="FF0000"/>
              </a:buClr>
              <a:buFont typeface="+mj-lt"/>
              <a:buAutoNum type="arabicPeriod"/>
              <a:tabLst>
                <a:tab pos="3135313" algn="l"/>
              </a:tabLst>
              <a:defRPr/>
            </a:pPr>
            <a:r>
              <a:rPr lang="en-US" sz="2000" b="1" dirty="0">
                <a:sym typeface="Symbol" pitchFamily="18" charset="2"/>
              </a:rPr>
              <a:t>Nature of liquid to be pumped</a:t>
            </a:r>
          </a:p>
          <a:p>
            <a:pPr marL="914400" lvl="1" indent="-457200">
              <a:spcBef>
                <a:spcPct val="20000"/>
              </a:spcBef>
              <a:buClr>
                <a:srgbClr val="FF0000"/>
              </a:buClr>
              <a:buFont typeface="+mj-lt"/>
              <a:buAutoNum type="arabicPeriod"/>
              <a:tabLst>
                <a:tab pos="3135313" algn="l"/>
              </a:tabLst>
              <a:defRPr/>
            </a:pPr>
            <a:r>
              <a:rPr lang="en-US" sz="2000" b="1" dirty="0">
                <a:sym typeface="Symbol" pitchFamily="18" charset="2"/>
              </a:rPr>
              <a:t>Capacity</a:t>
            </a:r>
          </a:p>
          <a:p>
            <a:pPr marL="914400" lvl="1" indent="-457200">
              <a:spcBef>
                <a:spcPct val="20000"/>
              </a:spcBef>
              <a:buClr>
                <a:srgbClr val="FF0000"/>
              </a:buClr>
              <a:buFont typeface="+mj-lt"/>
              <a:buAutoNum type="arabicPeriod"/>
              <a:tabLst>
                <a:tab pos="3135313" algn="l"/>
              </a:tabLst>
              <a:defRPr/>
            </a:pPr>
            <a:r>
              <a:rPr lang="en-US" sz="2000" b="1" dirty="0">
                <a:sym typeface="Symbol" pitchFamily="18" charset="2"/>
              </a:rPr>
              <a:t>Suction condition</a:t>
            </a:r>
          </a:p>
          <a:p>
            <a:pPr marL="914400" lvl="1" indent="-457200">
              <a:spcBef>
                <a:spcPct val="20000"/>
              </a:spcBef>
              <a:buClr>
                <a:srgbClr val="FF0000"/>
              </a:buClr>
              <a:buFont typeface="+mj-lt"/>
              <a:buAutoNum type="arabicPeriod"/>
              <a:tabLst>
                <a:tab pos="3135313" algn="l"/>
              </a:tabLst>
              <a:defRPr/>
            </a:pPr>
            <a:r>
              <a:rPr lang="en-US" sz="2000" b="1" dirty="0">
                <a:sym typeface="Symbol" pitchFamily="18" charset="2"/>
              </a:rPr>
              <a:t>Discharge condition</a:t>
            </a:r>
          </a:p>
          <a:p>
            <a:pPr marL="914400" lvl="1" indent="-457200">
              <a:spcBef>
                <a:spcPct val="20000"/>
              </a:spcBef>
              <a:buClr>
                <a:srgbClr val="FF0000"/>
              </a:buClr>
              <a:buFont typeface="+mj-lt"/>
              <a:buAutoNum type="arabicPeriod"/>
              <a:tabLst>
                <a:tab pos="3135313" algn="l"/>
              </a:tabLst>
              <a:defRPr/>
            </a:pPr>
            <a:r>
              <a:rPr lang="en-US" sz="2000" b="1" dirty="0">
                <a:sym typeface="Symbol" pitchFamily="18" charset="2"/>
              </a:rPr>
              <a:t>Total head</a:t>
            </a:r>
          </a:p>
          <a:p>
            <a:pPr marL="914400" lvl="1" indent="-457200">
              <a:spcBef>
                <a:spcPct val="20000"/>
              </a:spcBef>
              <a:buClr>
                <a:srgbClr val="FF0000"/>
              </a:buClr>
              <a:buFont typeface="+mj-lt"/>
              <a:buAutoNum type="arabicPeriod"/>
              <a:tabLst>
                <a:tab pos="3135313" algn="l"/>
              </a:tabLst>
              <a:defRPr/>
            </a:pPr>
            <a:r>
              <a:rPr lang="en-US" sz="2000" b="1" dirty="0">
                <a:sym typeface="Symbol" pitchFamily="18" charset="2"/>
              </a:rPr>
              <a:t>Service</a:t>
            </a:r>
          </a:p>
          <a:p>
            <a:pPr marL="914400" lvl="1" indent="-457200">
              <a:spcBef>
                <a:spcPct val="20000"/>
              </a:spcBef>
              <a:buClr>
                <a:srgbClr val="FF0000"/>
              </a:buClr>
              <a:buFont typeface="+mj-lt"/>
              <a:buAutoNum type="arabicPeriod"/>
              <a:tabLst>
                <a:tab pos="3135313" algn="l"/>
              </a:tabLst>
              <a:defRPr/>
            </a:pPr>
            <a:r>
              <a:rPr lang="en-US" sz="2000" b="1" dirty="0">
                <a:sym typeface="Symbol" pitchFamily="18" charset="2"/>
              </a:rPr>
              <a:t>Power</a:t>
            </a:r>
          </a:p>
          <a:p>
            <a:pPr marL="914400" lvl="1" indent="-457200">
              <a:spcBef>
                <a:spcPct val="20000"/>
              </a:spcBef>
              <a:buClr>
                <a:srgbClr val="FF0000"/>
              </a:buClr>
              <a:buFont typeface="+mj-lt"/>
              <a:buAutoNum type="arabicPeriod"/>
              <a:tabLst>
                <a:tab pos="3135313" algn="l"/>
              </a:tabLst>
              <a:defRPr/>
            </a:pPr>
            <a:r>
              <a:rPr lang="en-US" sz="2000" b="1" dirty="0">
                <a:sym typeface="Symbol" pitchFamily="18" charset="2"/>
              </a:rPr>
              <a:t>Space, weight, transportation</a:t>
            </a:r>
          </a:p>
          <a:p>
            <a:pPr marL="914400" lvl="1" indent="-457200">
              <a:spcBef>
                <a:spcPct val="20000"/>
              </a:spcBef>
              <a:buClr>
                <a:srgbClr val="FF0000"/>
              </a:buClr>
              <a:buFont typeface="+mj-lt"/>
              <a:buAutoNum type="arabicPeriod"/>
              <a:tabLst>
                <a:tab pos="3135313" algn="l"/>
              </a:tabLst>
              <a:defRPr/>
            </a:pPr>
            <a:r>
              <a:rPr lang="en-US" sz="2000" b="1" dirty="0">
                <a:sym typeface="Symbol" pitchFamily="18" charset="2"/>
              </a:rPr>
              <a:t>Location of installation</a:t>
            </a:r>
          </a:p>
          <a:p>
            <a:pPr marL="914400" lvl="1" indent="-457200">
              <a:spcBef>
                <a:spcPct val="20000"/>
              </a:spcBef>
              <a:buClr>
                <a:srgbClr val="FF0000"/>
              </a:buClr>
              <a:buFont typeface="+mj-lt"/>
              <a:buAutoNum type="arabicPeriod"/>
              <a:tabLst>
                <a:tab pos="3135313" algn="l"/>
              </a:tabLst>
              <a:defRPr/>
            </a:pPr>
            <a:r>
              <a:rPr lang="en-US" sz="2000" b="1" dirty="0">
                <a:sym typeface="Symbol" pitchFamily="18" charset="2"/>
              </a:rPr>
              <a:t>Others: special requirements as design, construction and performances.</a:t>
            </a:r>
          </a:p>
          <a:p>
            <a:pPr marL="914400" lvl="1" indent="-457200">
              <a:spcBef>
                <a:spcPct val="20000"/>
              </a:spcBef>
              <a:buClr>
                <a:srgbClr val="FF0000"/>
              </a:buClr>
              <a:buFont typeface="+mj-lt"/>
              <a:buAutoNum type="arabicPeriod"/>
              <a:tabLst>
                <a:tab pos="3135313" algn="l"/>
              </a:tabLst>
              <a:defRPr/>
            </a:pPr>
            <a:endParaRPr lang="en-US" sz="2000" b="1" dirty="0">
              <a:sym typeface="Symbol" pitchFamily="18" charset="2"/>
            </a:endParaRPr>
          </a:p>
          <a:p>
            <a:pPr marL="914400" lvl="1" indent="-457200">
              <a:spcBef>
                <a:spcPct val="20000"/>
              </a:spcBef>
              <a:buClr>
                <a:srgbClr val="FF0000"/>
              </a:buClr>
              <a:buFont typeface="+mj-lt"/>
              <a:buAutoNum type="arabicPeriod"/>
              <a:tabLst>
                <a:tab pos="3135313" algn="l"/>
              </a:tabLst>
              <a:defRPr/>
            </a:pPr>
            <a:endParaRPr lang="en-US" sz="2000" b="1" dirty="0">
              <a:sym typeface="Symbol" pitchFamily="18" charset="2"/>
            </a:endParaRPr>
          </a:p>
          <a:p>
            <a:pPr marL="742950" lvl="1" indent="-285750">
              <a:spcBef>
                <a:spcPct val="20000"/>
              </a:spcBef>
              <a:buClr>
                <a:srgbClr val="FF0000"/>
              </a:buClr>
              <a:buFont typeface="Wingdings" pitchFamily="2" charset="2"/>
              <a:buChar char="v"/>
              <a:tabLst>
                <a:tab pos="3135313" algn="l"/>
              </a:tabLst>
              <a:defRPr/>
            </a:pPr>
            <a:endParaRPr lang="en-US" sz="2400" b="1" dirty="0">
              <a:sym typeface="Symbol" pitchFamily="18" charset="2"/>
            </a:endParaRPr>
          </a:p>
          <a:p>
            <a:pPr marL="742950" lvl="1" indent="-285750">
              <a:spcBef>
                <a:spcPct val="20000"/>
              </a:spcBef>
              <a:buClr>
                <a:srgbClr val="FF0000"/>
              </a:buClr>
              <a:buFont typeface="Wingdings" pitchFamily="2" charset="2"/>
              <a:buChar char="v"/>
              <a:tabLst>
                <a:tab pos="3135313" algn="l"/>
              </a:tabLst>
              <a:defRPr/>
            </a:pPr>
            <a:endParaRPr lang="en-US" sz="2400" b="1" dirty="0">
              <a:sym typeface="Symbol" pitchFamily="18" charset="2"/>
            </a:endParaRPr>
          </a:p>
          <a:p>
            <a:pPr marL="742950" lvl="1" indent="-285750">
              <a:spcBef>
                <a:spcPct val="20000"/>
              </a:spcBef>
              <a:buClr>
                <a:srgbClr val="FF0000"/>
              </a:buClr>
              <a:buFont typeface="Wingdings" pitchFamily="2" charset="2"/>
              <a:buChar char="v"/>
              <a:tabLst>
                <a:tab pos="3135313" algn="l"/>
              </a:tabLst>
              <a:defRPr/>
            </a:pPr>
            <a:endParaRPr lang="en-US" sz="2400" b="1" dirty="0">
              <a:sym typeface="Symbol" pitchFamily="18" charset="2"/>
            </a:endParaRPr>
          </a:p>
          <a:p>
            <a:pPr marL="742950" lvl="1" indent="-285750">
              <a:spcBef>
                <a:spcPct val="20000"/>
              </a:spcBef>
              <a:buClr>
                <a:srgbClr val="FF0000"/>
              </a:buClr>
              <a:buFont typeface="Wingdings" pitchFamily="2" charset="2"/>
              <a:buChar char="v"/>
              <a:tabLst>
                <a:tab pos="3135313" algn="l"/>
              </a:tabLst>
              <a:defRPr/>
            </a:pPr>
            <a:endParaRPr lang="en-US" sz="2400" b="1" dirty="0">
              <a:sym typeface="Symbol" pitchFamily="18" charset="2"/>
            </a:endParaRPr>
          </a:p>
          <a:p>
            <a:pPr marL="342900" indent="-342900">
              <a:spcBef>
                <a:spcPct val="20000"/>
              </a:spcBef>
              <a:buClr>
                <a:srgbClr val="FF0000"/>
              </a:buClr>
              <a:buFont typeface="Wingdings" pitchFamily="2" charset="2"/>
              <a:buChar char="v"/>
              <a:tabLst>
                <a:tab pos="3135313" algn="l"/>
              </a:tabLst>
              <a:defRPr/>
            </a:pPr>
            <a:endParaRPr lang="en-US" sz="2400" b="1" dirty="0"/>
          </a:p>
          <a:p>
            <a:pPr marL="342900" indent="-342900">
              <a:spcBef>
                <a:spcPct val="20000"/>
              </a:spcBef>
              <a:buClr>
                <a:srgbClr val="FF0000"/>
              </a:buClr>
              <a:buFont typeface="Wingdings" pitchFamily="2" charset="2"/>
              <a:buChar char="v"/>
              <a:tabLst>
                <a:tab pos="3135313" algn="l"/>
              </a:tabLst>
              <a:defRPr/>
            </a:pPr>
            <a:endParaRPr lang="en-US" sz="2400" b="1" dirty="0">
              <a:sym typeface="Symbol" pitchFamily="18" charset="2"/>
            </a:endParaRPr>
          </a:p>
          <a:p>
            <a:pPr marL="1027113" lvl="3">
              <a:spcBef>
                <a:spcPct val="20000"/>
              </a:spcBef>
              <a:buClr>
                <a:srgbClr val="FF0000"/>
              </a:buClr>
              <a:buFont typeface="Wingdings" pitchFamily="2" charset="2"/>
              <a:buChar char="v"/>
              <a:tabLst>
                <a:tab pos="3135313" algn="l"/>
              </a:tabLst>
              <a:defRPr/>
            </a:pPr>
            <a:endParaRPr lang="en-US" sz="2400" b="1" dirty="0">
              <a:sym typeface="Symbol" pitchFamily="18" charset="2"/>
            </a:endParaRPr>
          </a:p>
          <a:p>
            <a:pPr marL="342900" indent="-342900">
              <a:spcBef>
                <a:spcPct val="20000"/>
              </a:spcBef>
              <a:tabLst>
                <a:tab pos="3135313" algn="l"/>
              </a:tabLst>
              <a:defRPr/>
            </a:pPr>
            <a:endParaRPr lang="en-US" sz="2400" b="1" baseline="30000" dirty="0">
              <a:sym typeface="Symbol" pitchFamily="18" charset="2"/>
            </a:endParaRPr>
          </a:p>
        </p:txBody>
      </p:sp>
      <p:sp>
        <p:nvSpPr>
          <p:cNvPr id="53252" name="Rectangle 3"/>
          <p:cNvSpPr>
            <a:spLocks noChangeArrowheads="1"/>
          </p:cNvSpPr>
          <p:nvPr/>
        </p:nvSpPr>
        <p:spPr bwMode="auto">
          <a:xfrm>
            <a:off x="0" y="533400"/>
            <a:ext cx="9144000" cy="1295400"/>
          </a:xfrm>
          <a:prstGeom prst="rect">
            <a:avLst/>
          </a:prstGeom>
          <a:solidFill>
            <a:srgbClr val="00CCFF"/>
          </a:solidFill>
          <a:ln w="9525">
            <a:solidFill>
              <a:srgbClr val="00CCFF"/>
            </a:solidFill>
            <a:miter lim="800000"/>
            <a:headEnd/>
            <a:tailEnd/>
          </a:ln>
        </p:spPr>
        <p:txBody>
          <a:bodyPr wrap="none" anchor="ctr"/>
          <a:lstStyle>
            <a:lvl1pPr eaLnBrk="0" hangingPunct="0">
              <a:defRPr sz="3600">
                <a:solidFill>
                  <a:schemeClr val="tx1"/>
                </a:solidFill>
                <a:latin typeface="Times New Roman" panose="02020603050405020304" pitchFamily="18" charset="0"/>
              </a:defRPr>
            </a:lvl1pPr>
            <a:lvl2pPr marL="742950" indent="-285750" eaLnBrk="0" hangingPunct="0">
              <a:defRPr sz="3600">
                <a:solidFill>
                  <a:schemeClr val="tx1"/>
                </a:solidFill>
                <a:latin typeface="Times New Roman" panose="02020603050405020304" pitchFamily="18" charset="0"/>
              </a:defRPr>
            </a:lvl2pPr>
            <a:lvl3pPr marL="1143000" indent="-228600" eaLnBrk="0" hangingPunct="0">
              <a:defRPr sz="3600">
                <a:solidFill>
                  <a:schemeClr val="tx1"/>
                </a:solidFill>
                <a:latin typeface="Times New Roman" panose="02020603050405020304" pitchFamily="18" charset="0"/>
              </a:defRPr>
            </a:lvl3pPr>
            <a:lvl4pPr marL="1600200" indent="-228600" eaLnBrk="0" hangingPunct="0">
              <a:defRPr sz="3600">
                <a:solidFill>
                  <a:schemeClr val="tx1"/>
                </a:solidFill>
                <a:latin typeface="Times New Roman" panose="02020603050405020304" pitchFamily="18" charset="0"/>
              </a:defRPr>
            </a:lvl4pPr>
            <a:lvl5pPr marL="2057400" indent="-228600" eaLnBrk="0" hangingPunct="0">
              <a:defRPr sz="36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a:solidFill>
                  <a:schemeClr val="tx1"/>
                </a:solidFill>
                <a:latin typeface="Times New Roman" panose="02020603050405020304" pitchFamily="18" charset="0"/>
              </a:defRPr>
            </a:lvl9pPr>
          </a:lstStyle>
          <a:p>
            <a:pPr eaLnBrk="1" hangingPunct="1"/>
            <a:r>
              <a:rPr lang="en-US" b="1">
                <a:solidFill>
                  <a:srgbClr val="FF0000"/>
                </a:solidFill>
              </a:rPr>
              <a:t>Selection of pumps:</a:t>
            </a:r>
          </a:p>
        </p:txBody>
      </p:sp>
    </p:spTree>
    <p:extLst>
      <p:ext uri="{BB962C8B-B14F-4D97-AF65-F5344CB8AC3E}">
        <p14:creationId xmlns:p14="http://schemas.microsoft.com/office/powerpoint/2010/main" val="212535290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a:t>A centrifugal pump delivers water at the rate of 1800 </a:t>
            </a:r>
            <a:r>
              <a:rPr lang="en-US" dirty="0" err="1"/>
              <a:t>lpm,to</a:t>
            </a:r>
            <a:r>
              <a:rPr lang="en-US" dirty="0"/>
              <a:t> a height of 20m, Through a 0.1m, </a:t>
            </a:r>
            <a:r>
              <a:rPr lang="en-US" dirty="0" err="1"/>
              <a:t>dia</a:t>
            </a:r>
            <a:r>
              <a:rPr lang="en-US" dirty="0"/>
              <a:t>, 80m. long pipe. Find the power required to drive the pump, if the overall efficiency is 65%, and Darcy’s friction factor=0.02.</a:t>
            </a:r>
          </a:p>
        </p:txBody>
      </p:sp>
    </p:spTree>
    <p:extLst>
      <p:ext uri="{BB962C8B-B14F-4D97-AF65-F5344CB8AC3E}">
        <p14:creationId xmlns:p14="http://schemas.microsoft.com/office/powerpoint/2010/main" val="5024079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1905607" y="1825625"/>
            <a:ext cx="5332785" cy="4351338"/>
          </a:xfrm>
          <a:prstGeom prst="rect">
            <a:avLst/>
          </a:prstGeom>
        </p:spPr>
      </p:pic>
    </p:spTree>
    <p:extLst>
      <p:ext uri="{BB962C8B-B14F-4D97-AF65-F5344CB8AC3E}">
        <p14:creationId xmlns:p14="http://schemas.microsoft.com/office/powerpoint/2010/main" val="81403635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a:t>The following data refer to a centrifugal pump static head = 40m, suction height 5m, </a:t>
            </a:r>
            <a:r>
              <a:rPr lang="en-US" dirty="0" err="1"/>
              <a:t>dia</a:t>
            </a:r>
            <a:r>
              <a:rPr lang="en-US" dirty="0"/>
              <a:t> of suction and delivery pipes = 0.1m, loss of head in suction pipe = 2m, loss of head in delivery pipe = 8m, impeller </a:t>
            </a:r>
            <a:r>
              <a:rPr lang="en-US" dirty="0" err="1"/>
              <a:t>dia</a:t>
            </a:r>
            <a:r>
              <a:rPr lang="en-US" dirty="0"/>
              <a:t> at outlet =0.4m, impeller breadth at outlet 25mm.blades occupy 10% of the outlet area, speed 1200rpm. Exit angle of blade = 1500 with the tangent, </a:t>
            </a:r>
            <a:r>
              <a:rPr lang="en-US" dirty="0" err="1"/>
              <a:t>Manometric</a:t>
            </a:r>
            <a:r>
              <a:rPr lang="en-US" dirty="0"/>
              <a:t> efficiency = 80%, overall efficiency = 70%. Find the power required to drive the pump and what pressures will be indicated by the gauges mounted on the suction and delivery sides. </a:t>
            </a:r>
          </a:p>
        </p:txBody>
      </p:sp>
    </p:spTree>
    <p:extLst>
      <p:ext uri="{BB962C8B-B14F-4D97-AF65-F5344CB8AC3E}">
        <p14:creationId xmlns:p14="http://schemas.microsoft.com/office/powerpoint/2010/main" val="7253574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672491"/>
          </a:xfrm>
        </p:spPr>
        <p:txBody>
          <a:bodyPr/>
          <a:lstStyle/>
          <a:p>
            <a:pPr algn="ctr"/>
            <a:r>
              <a:rPr lang="en-IN" b="1" dirty="0"/>
              <a:t>Rotating component</a:t>
            </a:r>
            <a:endParaRPr lang="en-US" dirty="0"/>
          </a:p>
        </p:txBody>
      </p:sp>
      <p:sp>
        <p:nvSpPr>
          <p:cNvPr id="3" name="Content Placeholder 2"/>
          <p:cNvSpPr>
            <a:spLocks noGrp="1"/>
          </p:cNvSpPr>
          <p:nvPr>
            <p:ph idx="1"/>
          </p:nvPr>
        </p:nvSpPr>
        <p:spPr>
          <a:xfrm>
            <a:off x="888459" y="1763949"/>
            <a:ext cx="7198468" cy="3813242"/>
          </a:xfrm>
        </p:spPr>
        <p:txBody>
          <a:bodyPr>
            <a:noAutofit/>
          </a:bodyPr>
          <a:lstStyle/>
          <a:p>
            <a:pPr marL="0" indent="0" algn="just">
              <a:buNone/>
            </a:pPr>
            <a:r>
              <a:rPr lang="en-US" sz="3000" dirty="0">
                <a:latin typeface="Times New Roman" panose="02020603050405020304" pitchFamily="18" charset="0"/>
                <a:cs typeface="Times New Roman" panose="02020603050405020304" pitchFamily="18" charset="0"/>
              </a:rPr>
              <a:t>It consists of shaft and impeller. Shaft is coupled with a motor to give drive to the pump. An impeller is a rotating component of a centrifugal pump, usually made of iron, steel, bronze, brass or </a:t>
            </a:r>
            <a:r>
              <a:rPr lang="en-US" sz="3000" dirty="0" err="1">
                <a:latin typeface="Times New Roman" panose="02020603050405020304" pitchFamily="18" charset="0"/>
                <a:cs typeface="Times New Roman" panose="02020603050405020304" pitchFamily="18" charset="0"/>
              </a:rPr>
              <a:t>aluminium</a:t>
            </a:r>
            <a:r>
              <a:rPr lang="en-US" sz="3000" dirty="0">
                <a:latin typeface="Times New Roman" panose="02020603050405020304" pitchFamily="18" charset="0"/>
                <a:cs typeface="Times New Roman" panose="02020603050405020304" pitchFamily="18" charset="0"/>
              </a:rPr>
              <a:t> which transfers energy from the motor that drives the pump to the fluid being pumped by accelerating the fluid outwards from the center of rotation. </a:t>
            </a:r>
            <a:endParaRPr lang="en-US" sz="3000" dirty="0" smtClean="0">
              <a:latin typeface="Times New Roman" panose="02020603050405020304" pitchFamily="18" charset="0"/>
              <a:cs typeface="Times New Roman" panose="02020603050405020304" pitchFamily="18" charset="0"/>
            </a:endParaRPr>
          </a:p>
          <a:p>
            <a:pPr marL="0" indent="0">
              <a:buNone/>
            </a:pPr>
            <a:r>
              <a:rPr lang="en-US" sz="3000" dirty="0">
                <a:latin typeface="Times New Roman" panose="02020603050405020304" pitchFamily="18" charset="0"/>
                <a:cs typeface="Times New Roman" panose="02020603050405020304" pitchFamily="18" charset="0"/>
              </a:rPr>
              <a:t/>
            </a:r>
            <a:br>
              <a:rPr lang="en-US" sz="3000" dirty="0">
                <a:latin typeface="Times New Roman" panose="02020603050405020304" pitchFamily="18" charset="0"/>
                <a:cs typeface="Times New Roman" panose="02020603050405020304" pitchFamily="18" charset="0"/>
              </a:rPr>
            </a:br>
            <a:endParaRPr lang="en-US" sz="3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1535427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838200"/>
          </a:xfrm>
        </p:spPr>
        <p:txBody>
          <a:bodyPr>
            <a:normAutofit/>
          </a:bodyPr>
          <a:lstStyle/>
          <a:p>
            <a:r>
              <a:rPr lang="en-US" b="1" dirty="0" smtClean="0"/>
              <a:t>Net Positive Suction Head (NPSH)</a:t>
            </a:r>
            <a:endParaRPr lang="en-US" b="1" dirty="0"/>
          </a:p>
        </p:txBody>
      </p:sp>
      <p:graphicFrame>
        <p:nvGraphicFramePr>
          <p:cNvPr id="4" name="Object 3"/>
          <p:cNvGraphicFramePr>
            <a:graphicFrameLocks noChangeAspect="1"/>
          </p:cNvGraphicFramePr>
          <p:nvPr>
            <p:extLst/>
          </p:nvPr>
        </p:nvGraphicFramePr>
        <p:xfrm>
          <a:off x="3886200" y="3106694"/>
          <a:ext cx="3712391" cy="941549"/>
        </p:xfrm>
        <a:graphic>
          <a:graphicData uri="http://schemas.openxmlformats.org/presentationml/2006/ole">
            <mc:AlternateContent xmlns:mc="http://schemas.openxmlformats.org/markup-compatibility/2006">
              <mc:Choice xmlns:v="urn:schemas-microsoft-com:vml" Requires="v">
                <p:oleObj spid="_x0000_s40962" name="Equation" r:id="rId3" imgW="1752480" imgH="444240" progId="Equation.DSMT4">
                  <p:embed/>
                </p:oleObj>
              </mc:Choice>
              <mc:Fallback>
                <p:oleObj name="Equation" r:id="rId3" imgW="1752480" imgH="444240" progId="Equation.DSMT4">
                  <p:embed/>
                  <p:pic>
                    <p:nvPicPr>
                      <p:cNvPr id="0" name=""/>
                      <p:cNvPicPr/>
                      <p:nvPr/>
                    </p:nvPicPr>
                    <p:blipFill>
                      <a:blip r:embed="rId4"/>
                      <a:stretch>
                        <a:fillRect/>
                      </a:stretch>
                    </p:blipFill>
                    <p:spPr>
                      <a:xfrm>
                        <a:off x="3886200" y="3106694"/>
                        <a:ext cx="3712391" cy="941549"/>
                      </a:xfrm>
                      <a:prstGeom prst="rect">
                        <a:avLst/>
                      </a:prstGeom>
                    </p:spPr>
                  </p:pic>
                </p:oleObj>
              </mc:Fallback>
            </mc:AlternateContent>
          </a:graphicData>
        </a:graphic>
      </p:graphicFrame>
      <p:sp>
        <p:nvSpPr>
          <p:cNvPr id="5" name="Rectangle 4"/>
          <p:cNvSpPr/>
          <p:nvPr/>
        </p:nvSpPr>
        <p:spPr>
          <a:xfrm>
            <a:off x="304800" y="4473476"/>
            <a:ext cx="8549148" cy="2308324"/>
          </a:xfrm>
          <a:prstGeom prst="rect">
            <a:avLst/>
          </a:prstGeom>
        </p:spPr>
        <p:txBody>
          <a:bodyPr wrap="square">
            <a:spAutoFit/>
          </a:bodyPr>
          <a:lstStyle/>
          <a:p>
            <a:pPr marL="342900" lvl="1" indent="-342900">
              <a:buFont typeface="Arial" pitchFamily="34" charset="0"/>
              <a:buChar char="•"/>
            </a:pPr>
            <a:r>
              <a:rPr lang="en-US" sz="3200" dirty="0" smtClean="0"/>
              <a:t>NPSH</a:t>
            </a:r>
            <a:r>
              <a:rPr lang="en-US" sz="3200" baseline="-25000" dirty="0" smtClean="0"/>
              <a:t>A</a:t>
            </a:r>
            <a:r>
              <a:rPr lang="en-US" sz="3200" dirty="0" smtClean="0"/>
              <a:t> is the theoretical amount of head that could be lost between suction and point of minimum pressure without causing</a:t>
            </a:r>
            <a:r>
              <a:rPr lang="en-US" sz="3200" dirty="0" smtClean="0">
                <a:sym typeface="Symbol"/>
              </a:rPr>
              <a:t> cavitation</a:t>
            </a:r>
            <a:br>
              <a:rPr lang="en-US" sz="3200" dirty="0" smtClean="0">
                <a:sym typeface="Symbol"/>
              </a:rPr>
            </a:br>
            <a:r>
              <a:rPr lang="en-US" sz="2400" dirty="0" smtClean="0">
                <a:sym typeface="Symbol"/>
              </a:rPr>
              <a:t>(but this always overestimates actual amount that can be lost, because some velocity head must remain, even at point of </a:t>
            </a:r>
            <a:r>
              <a:rPr lang="en-US" sz="2400" i="1" dirty="0" err="1" smtClean="0">
                <a:sym typeface="Symbol"/>
              </a:rPr>
              <a:t>p</a:t>
            </a:r>
            <a:r>
              <a:rPr lang="en-US" sz="2400" i="1" baseline="-25000" dirty="0" err="1" smtClean="0">
                <a:sym typeface="Symbol"/>
              </a:rPr>
              <a:t>min</a:t>
            </a:r>
            <a:r>
              <a:rPr lang="en-US" sz="2400" dirty="0" smtClean="0">
                <a:sym typeface="Symbol"/>
              </a:rPr>
              <a:t>).</a:t>
            </a:r>
            <a:endParaRPr lang="en-US" sz="3200" b="1" dirty="0">
              <a:solidFill>
                <a:srgbClr val="00B050"/>
              </a:solidFill>
            </a:endParaRPr>
          </a:p>
        </p:txBody>
      </p:sp>
      <p:pic>
        <p:nvPicPr>
          <p:cNvPr id="6"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4400" y="2717104"/>
            <a:ext cx="2362200" cy="1668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Content Placeholder 2"/>
          <p:cNvSpPr txBox="1">
            <a:spLocks/>
          </p:cNvSpPr>
          <p:nvPr/>
        </p:nvSpPr>
        <p:spPr>
          <a:xfrm>
            <a:off x="457200" y="990600"/>
            <a:ext cx="8458200" cy="152400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lvl="1" indent="-342900">
              <a:buFont typeface="Arial" pitchFamily="34" charset="0"/>
              <a:buChar char="•"/>
            </a:pPr>
            <a:r>
              <a:rPr lang="en-US" sz="3200" smtClean="0"/>
              <a:t>Net Positive Suction Head Available (NPSH</a:t>
            </a:r>
            <a:r>
              <a:rPr lang="en-US" sz="3200" baseline="-25000" smtClean="0"/>
              <a:t>A</a:t>
            </a:r>
            <a:r>
              <a:rPr lang="en-US" sz="3200" smtClean="0"/>
              <a:t>): </a:t>
            </a:r>
            <a:r>
              <a:rPr lang="en-US" sz="3200" b="1" smtClean="0">
                <a:solidFill>
                  <a:srgbClr val="00B050"/>
                </a:solidFill>
              </a:rPr>
              <a:t>The absolute dynamic head at the pump inlet (suction) in excess of the vapor pressure</a:t>
            </a:r>
            <a:endParaRPr lang="en-US" sz="3200" b="1" dirty="0">
              <a:solidFill>
                <a:srgbClr val="00B050"/>
              </a:solidFill>
            </a:endParaRPr>
          </a:p>
        </p:txBody>
      </p:sp>
    </p:spTree>
    <p:extLst>
      <p:ext uri="{BB962C8B-B14F-4D97-AF65-F5344CB8AC3E}">
        <p14:creationId xmlns:p14="http://schemas.microsoft.com/office/powerpoint/2010/main" val="140011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838200"/>
          </a:xfrm>
        </p:spPr>
        <p:txBody>
          <a:bodyPr>
            <a:normAutofit/>
          </a:bodyPr>
          <a:lstStyle/>
          <a:p>
            <a:r>
              <a:rPr lang="en-US" b="1" dirty="0" smtClean="0"/>
              <a:t>NPSH and Cavitation</a:t>
            </a:r>
            <a:endParaRPr lang="en-US" b="1" dirty="0"/>
          </a:p>
        </p:txBody>
      </p:sp>
      <p:sp>
        <p:nvSpPr>
          <p:cNvPr id="3" name="Content Placeholder 2"/>
          <p:cNvSpPr>
            <a:spLocks noGrp="1"/>
          </p:cNvSpPr>
          <p:nvPr>
            <p:ph idx="1"/>
          </p:nvPr>
        </p:nvSpPr>
        <p:spPr>
          <a:xfrm>
            <a:off x="457200" y="1143000"/>
            <a:ext cx="8229600" cy="2286000"/>
          </a:xfrm>
        </p:spPr>
        <p:txBody>
          <a:bodyPr>
            <a:noAutofit/>
          </a:bodyPr>
          <a:lstStyle/>
          <a:p>
            <a:pPr marL="342900" lvl="1" indent="-342900">
              <a:buFont typeface="Arial" pitchFamily="34" charset="0"/>
              <a:buChar char="•"/>
            </a:pPr>
            <a:r>
              <a:rPr lang="en-US" sz="3200" dirty="0"/>
              <a:t>Net Positive Suction </a:t>
            </a:r>
            <a:r>
              <a:rPr lang="en-US" sz="3200" dirty="0" smtClean="0"/>
              <a:t>Head Required (NPSH</a:t>
            </a:r>
            <a:r>
              <a:rPr lang="en-US" sz="3200" baseline="-25000" dirty="0" smtClean="0"/>
              <a:t>R</a:t>
            </a:r>
            <a:r>
              <a:rPr lang="en-US" sz="3200" dirty="0" smtClean="0"/>
              <a:t>): </a:t>
            </a:r>
            <a:r>
              <a:rPr lang="en-US" sz="3200" b="1" dirty="0" smtClean="0">
                <a:solidFill>
                  <a:srgbClr val="00B050"/>
                </a:solidFill>
              </a:rPr>
              <a:t>The minimum value of NPSH</a:t>
            </a:r>
            <a:r>
              <a:rPr lang="en-US" sz="3200" b="1" baseline="-25000" dirty="0" smtClean="0">
                <a:solidFill>
                  <a:srgbClr val="00B050"/>
                </a:solidFill>
              </a:rPr>
              <a:t>A</a:t>
            </a:r>
            <a:r>
              <a:rPr lang="en-US" sz="3200" b="1" dirty="0" smtClean="0">
                <a:solidFill>
                  <a:srgbClr val="00B050"/>
                </a:solidFill>
              </a:rPr>
              <a:t> that is needed to prevent cavitation in the pump, i.e., the value of NPSH</a:t>
            </a:r>
            <a:r>
              <a:rPr lang="en-US" sz="3200" b="1" baseline="-25000" dirty="0" smtClean="0">
                <a:solidFill>
                  <a:srgbClr val="00B050"/>
                </a:solidFill>
              </a:rPr>
              <a:t>A</a:t>
            </a:r>
            <a:r>
              <a:rPr lang="en-US" sz="3200" b="1" dirty="0" smtClean="0">
                <a:solidFill>
                  <a:srgbClr val="00B050"/>
                </a:solidFill>
              </a:rPr>
              <a:t> that causes </a:t>
            </a:r>
            <a:r>
              <a:rPr lang="en-US" sz="3200" b="1" i="1" dirty="0" err="1" smtClean="0">
                <a:solidFill>
                  <a:srgbClr val="00B050"/>
                </a:solidFill>
              </a:rPr>
              <a:t>p</a:t>
            </a:r>
            <a:r>
              <a:rPr lang="en-US" sz="3200" b="1" i="1" baseline="-25000" dirty="0" err="1" smtClean="0">
                <a:solidFill>
                  <a:srgbClr val="00B050"/>
                </a:solidFill>
              </a:rPr>
              <a:t>min</a:t>
            </a:r>
            <a:r>
              <a:rPr lang="en-US" sz="3200" b="1" dirty="0" smtClean="0">
                <a:solidFill>
                  <a:srgbClr val="00B050"/>
                </a:solidFill>
              </a:rPr>
              <a:t> to equal </a:t>
            </a:r>
            <a:r>
              <a:rPr lang="en-US" sz="3200" b="1" i="1" dirty="0" err="1" smtClean="0">
                <a:solidFill>
                  <a:srgbClr val="00B050"/>
                </a:solidFill>
              </a:rPr>
              <a:t>p</a:t>
            </a:r>
            <a:r>
              <a:rPr lang="en-US" sz="3200" b="1" i="1" baseline="-25000" dirty="0" err="1" smtClean="0">
                <a:solidFill>
                  <a:srgbClr val="00B050"/>
                </a:solidFill>
              </a:rPr>
              <a:t>vap</a:t>
            </a:r>
            <a:r>
              <a:rPr lang="en-US" sz="3200" b="1" dirty="0" smtClean="0">
                <a:solidFill>
                  <a:srgbClr val="00B050"/>
                </a:solidFill>
              </a:rPr>
              <a:t>.</a:t>
            </a:r>
            <a:endParaRPr lang="en-US" sz="3200" b="1" dirty="0">
              <a:solidFill>
                <a:srgbClr val="00B050"/>
              </a:solidFill>
            </a:endParaRPr>
          </a:p>
        </p:txBody>
      </p:sp>
      <p:sp>
        <p:nvSpPr>
          <p:cNvPr id="6" name="Rectangle 5"/>
          <p:cNvSpPr/>
          <p:nvPr/>
        </p:nvSpPr>
        <p:spPr>
          <a:xfrm>
            <a:off x="516194" y="3505200"/>
            <a:ext cx="8153400" cy="3046988"/>
          </a:xfrm>
          <a:prstGeom prst="rect">
            <a:avLst/>
          </a:prstGeom>
        </p:spPr>
        <p:txBody>
          <a:bodyPr wrap="square">
            <a:spAutoFit/>
          </a:bodyPr>
          <a:lstStyle/>
          <a:p>
            <a:pPr marL="342900" lvl="1" indent="-342900">
              <a:buFont typeface="Arial" pitchFamily="34" charset="0"/>
              <a:buChar char="•"/>
            </a:pPr>
            <a:r>
              <a:rPr lang="en-US" sz="3200" dirty="0" smtClean="0"/>
              <a:t>NPSH</a:t>
            </a:r>
            <a:r>
              <a:rPr lang="en-US" sz="3200" baseline="-25000" dirty="0" smtClean="0"/>
              <a:t>R</a:t>
            </a:r>
            <a:r>
              <a:rPr lang="en-US" sz="3200" dirty="0" smtClean="0"/>
              <a:t> is determined experimentally by pump manufacturers and reported as a function of pump flow rate (usually called ‘capacity’).</a:t>
            </a:r>
          </a:p>
          <a:p>
            <a:pPr marL="342900" lvl="1" indent="-342900">
              <a:buFont typeface="Arial" pitchFamily="34" charset="0"/>
              <a:buChar char="•"/>
            </a:pPr>
            <a:endParaRPr lang="en-US" sz="3200" b="1" dirty="0">
              <a:solidFill>
                <a:srgbClr val="00B050"/>
              </a:solidFill>
            </a:endParaRPr>
          </a:p>
          <a:p>
            <a:pPr marL="342900" lvl="1" indent="-342900">
              <a:buFont typeface="Arial" pitchFamily="34" charset="0"/>
              <a:buChar char="•"/>
            </a:pPr>
            <a:r>
              <a:rPr lang="en-US" sz="3200" b="1" dirty="0" smtClean="0">
                <a:solidFill>
                  <a:srgbClr val="00B050"/>
                </a:solidFill>
              </a:rPr>
              <a:t>To avoid cavitation, always operate with NPSH</a:t>
            </a:r>
            <a:r>
              <a:rPr lang="en-US" sz="3200" b="1" baseline="-25000" dirty="0" smtClean="0">
                <a:solidFill>
                  <a:srgbClr val="00B050"/>
                </a:solidFill>
              </a:rPr>
              <a:t>A</a:t>
            </a:r>
            <a:r>
              <a:rPr lang="en-US" sz="3200" b="1" dirty="0" smtClean="0">
                <a:solidFill>
                  <a:srgbClr val="00B050"/>
                </a:solidFill>
              </a:rPr>
              <a:t> ≥ NPSH</a:t>
            </a:r>
            <a:r>
              <a:rPr lang="en-US" sz="3200" b="1" baseline="-25000" dirty="0" smtClean="0">
                <a:solidFill>
                  <a:srgbClr val="00B050"/>
                </a:solidFill>
              </a:rPr>
              <a:t>R</a:t>
            </a:r>
            <a:r>
              <a:rPr lang="en-US" sz="3200" b="1" dirty="0" smtClean="0">
                <a:solidFill>
                  <a:srgbClr val="00B050"/>
                </a:solidFill>
              </a:rPr>
              <a:t>.</a:t>
            </a:r>
            <a:endParaRPr lang="en-US" sz="3200" b="1" dirty="0">
              <a:solidFill>
                <a:srgbClr val="00B050"/>
              </a:solidFill>
            </a:endParaRPr>
          </a:p>
        </p:txBody>
      </p:sp>
    </p:spTree>
    <p:extLst>
      <p:ext uri="{BB962C8B-B14F-4D97-AF65-F5344CB8AC3E}">
        <p14:creationId xmlns:p14="http://schemas.microsoft.com/office/powerpoint/2010/main" val="4135615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1549360" y="1825625"/>
            <a:ext cx="6045279" cy="4351338"/>
          </a:xfrm>
          <a:prstGeom prst="rect">
            <a:avLst/>
          </a:prstGeom>
        </p:spPr>
      </p:pic>
    </p:spTree>
    <p:extLst>
      <p:ext uri="{BB962C8B-B14F-4D97-AF65-F5344CB8AC3E}">
        <p14:creationId xmlns:p14="http://schemas.microsoft.com/office/powerpoint/2010/main" val="335897429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600">
                <a:solidFill>
                  <a:schemeClr val="tx1"/>
                </a:solidFill>
                <a:latin typeface="Times New Roman" panose="02020603050405020304" pitchFamily="18" charset="0"/>
              </a:defRPr>
            </a:lvl1pPr>
            <a:lvl2pPr marL="742950" indent="-285750" eaLnBrk="0" hangingPunct="0">
              <a:defRPr sz="3600">
                <a:solidFill>
                  <a:schemeClr val="tx1"/>
                </a:solidFill>
                <a:latin typeface="Times New Roman" panose="02020603050405020304" pitchFamily="18" charset="0"/>
              </a:defRPr>
            </a:lvl2pPr>
            <a:lvl3pPr marL="1143000" indent="-228600" eaLnBrk="0" hangingPunct="0">
              <a:defRPr sz="3600">
                <a:solidFill>
                  <a:schemeClr val="tx1"/>
                </a:solidFill>
                <a:latin typeface="Times New Roman" panose="02020603050405020304" pitchFamily="18" charset="0"/>
              </a:defRPr>
            </a:lvl3pPr>
            <a:lvl4pPr marL="1600200" indent="-228600" eaLnBrk="0" hangingPunct="0">
              <a:defRPr sz="3600">
                <a:solidFill>
                  <a:schemeClr val="tx1"/>
                </a:solidFill>
                <a:latin typeface="Times New Roman" panose="02020603050405020304" pitchFamily="18" charset="0"/>
              </a:defRPr>
            </a:lvl4pPr>
            <a:lvl5pPr marL="2057400" indent="-228600" eaLnBrk="0" hangingPunct="0">
              <a:defRPr sz="36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a:solidFill>
                  <a:schemeClr val="tx1"/>
                </a:solidFill>
                <a:latin typeface="Times New Roman" panose="02020603050405020304" pitchFamily="18" charset="0"/>
              </a:defRPr>
            </a:lvl9pPr>
          </a:lstStyle>
          <a:p>
            <a:pPr eaLnBrk="1" hangingPunct="1"/>
            <a:fld id="{07902CC0-7105-45A2-BCB2-415E1EDF1F66}" type="slidenum">
              <a:rPr lang="en-US" sz="1400"/>
              <a:pPr eaLnBrk="1" hangingPunct="1"/>
              <a:t>53</a:t>
            </a:fld>
            <a:endParaRPr lang="en-US" sz="1400" dirty="0"/>
          </a:p>
        </p:txBody>
      </p:sp>
      <p:graphicFrame>
        <p:nvGraphicFramePr>
          <p:cNvPr id="28675" name="Object 2"/>
          <p:cNvGraphicFramePr>
            <a:graphicFrameLocks noChangeAspect="1"/>
          </p:cNvGraphicFramePr>
          <p:nvPr/>
        </p:nvGraphicFramePr>
        <p:xfrm>
          <a:off x="1066800" y="85725"/>
          <a:ext cx="7162800" cy="6772275"/>
        </p:xfrm>
        <a:graphic>
          <a:graphicData uri="http://schemas.openxmlformats.org/presentationml/2006/ole">
            <mc:AlternateContent xmlns:mc="http://schemas.openxmlformats.org/markup-compatibility/2006">
              <mc:Choice xmlns:v="urn:schemas-microsoft-com:vml" Requires="v">
                <p:oleObj spid="_x0000_s11282" name="Photo Editor Photo" r:id="rId4" imgW="8430802" imgH="7973538" progId="MSPhotoEd.3">
                  <p:embed/>
                </p:oleObj>
              </mc:Choice>
              <mc:Fallback>
                <p:oleObj name="Photo Editor Photo" r:id="rId4" imgW="8430802" imgH="7973538" progId="MSPhotoEd.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6800" y="85725"/>
                        <a:ext cx="7162800" cy="6772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8676" name="Oval 3"/>
          <p:cNvSpPr>
            <a:spLocks noChangeArrowheads="1"/>
          </p:cNvSpPr>
          <p:nvPr/>
        </p:nvSpPr>
        <p:spPr bwMode="auto">
          <a:xfrm>
            <a:off x="2057400" y="6324600"/>
            <a:ext cx="1219200" cy="533400"/>
          </a:xfrm>
          <a:prstGeom prst="ellipse">
            <a:avLst/>
          </a:prstGeom>
          <a:solidFill>
            <a:schemeClr val="bg2"/>
          </a:solidFill>
          <a:ln w="9525">
            <a:solidFill>
              <a:schemeClr val="bg2"/>
            </a:solidFill>
            <a:round/>
            <a:headEnd/>
            <a:tailEnd/>
          </a:ln>
        </p:spPr>
        <p:txBody>
          <a:bodyPr wrap="none" anchor="ctr"/>
          <a:lstStyle>
            <a:lvl1pPr eaLnBrk="0" hangingPunct="0">
              <a:defRPr sz="3600">
                <a:solidFill>
                  <a:schemeClr val="tx1"/>
                </a:solidFill>
                <a:latin typeface="Times New Roman" panose="02020603050405020304" pitchFamily="18" charset="0"/>
              </a:defRPr>
            </a:lvl1pPr>
            <a:lvl2pPr marL="742950" indent="-285750" eaLnBrk="0" hangingPunct="0">
              <a:defRPr sz="3600">
                <a:solidFill>
                  <a:schemeClr val="tx1"/>
                </a:solidFill>
                <a:latin typeface="Times New Roman" panose="02020603050405020304" pitchFamily="18" charset="0"/>
              </a:defRPr>
            </a:lvl2pPr>
            <a:lvl3pPr marL="1143000" indent="-228600" eaLnBrk="0" hangingPunct="0">
              <a:defRPr sz="3600">
                <a:solidFill>
                  <a:schemeClr val="tx1"/>
                </a:solidFill>
                <a:latin typeface="Times New Roman" panose="02020603050405020304" pitchFamily="18" charset="0"/>
              </a:defRPr>
            </a:lvl3pPr>
            <a:lvl4pPr marL="1600200" indent="-228600" eaLnBrk="0" hangingPunct="0">
              <a:defRPr sz="3600">
                <a:solidFill>
                  <a:schemeClr val="tx1"/>
                </a:solidFill>
                <a:latin typeface="Times New Roman" panose="02020603050405020304" pitchFamily="18" charset="0"/>
              </a:defRPr>
            </a:lvl4pPr>
            <a:lvl5pPr marL="2057400" indent="-228600" eaLnBrk="0" hangingPunct="0">
              <a:defRPr sz="36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a:solidFill>
                  <a:schemeClr val="tx1"/>
                </a:solidFill>
                <a:latin typeface="Times New Roman" panose="02020603050405020304" pitchFamily="18" charset="0"/>
              </a:defRPr>
            </a:lvl9pPr>
          </a:lstStyle>
          <a:p>
            <a:pPr eaLnBrk="1" hangingPunct="1"/>
            <a:endParaRPr lang="en-US"/>
          </a:p>
        </p:txBody>
      </p:sp>
      <p:sp>
        <p:nvSpPr>
          <p:cNvPr id="28677" name="Oval 4"/>
          <p:cNvSpPr>
            <a:spLocks noChangeArrowheads="1"/>
          </p:cNvSpPr>
          <p:nvPr/>
        </p:nvSpPr>
        <p:spPr bwMode="auto">
          <a:xfrm>
            <a:off x="3200400" y="6324600"/>
            <a:ext cx="4800600" cy="533400"/>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3600">
                <a:solidFill>
                  <a:schemeClr val="tx1"/>
                </a:solidFill>
                <a:latin typeface="Times New Roman" panose="02020603050405020304" pitchFamily="18" charset="0"/>
              </a:defRPr>
            </a:lvl1pPr>
            <a:lvl2pPr marL="742950" indent="-285750" eaLnBrk="0" hangingPunct="0">
              <a:defRPr sz="3600">
                <a:solidFill>
                  <a:schemeClr val="tx1"/>
                </a:solidFill>
                <a:latin typeface="Times New Roman" panose="02020603050405020304" pitchFamily="18" charset="0"/>
              </a:defRPr>
            </a:lvl2pPr>
            <a:lvl3pPr marL="1143000" indent="-228600" eaLnBrk="0" hangingPunct="0">
              <a:defRPr sz="3600">
                <a:solidFill>
                  <a:schemeClr val="tx1"/>
                </a:solidFill>
                <a:latin typeface="Times New Roman" panose="02020603050405020304" pitchFamily="18" charset="0"/>
              </a:defRPr>
            </a:lvl3pPr>
            <a:lvl4pPr marL="1600200" indent="-228600" eaLnBrk="0" hangingPunct="0">
              <a:defRPr sz="3600">
                <a:solidFill>
                  <a:schemeClr val="tx1"/>
                </a:solidFill>
                <a:latin typeface="Times New Roman" panose="02020603050405020304" pitchFamily="18" charset="0"/>
              </a:defRPr>
            </a:lvl4pPr>
            <a:lvl5pPr marL="2057400" indent="-228600" eaLnBrk="0" hangingPunct="0">
              <a:defRPr sz="36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a:solidFill>
                  <a:schemeClr val="tx1"/>
                </a:solidFill>
                <a:latin typeface="Times New Roman" panose="02020603050405020304" pitchFamily="18" charset="0"/>
              </a:defRPr>
            </a:lvl9pPr>
          </a:lstStyle>
          <a:p>
            <a:pPr eaLnBrk="1" hangingPunct="1"/>
            <a:endParaRPr lang="en-US"/>
          </a:p>
        </p:txBody>
      </p:sp>
    </p:spTree>
    <p:extLst>
      <p:ext uri="{BB962C8B-B14F-4D97-AF65-F5344CB8AC3E}">
        <p14:creationId xmlns:p14="http://schemas.microsoft.com/office/powerpoint/2010/main" val="274662122"/>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600">
                <a:solidFill>
                  <a:schemeClr val="tx1"/>
                </a:solidFill>
                <a:latin typeface="Times New Roman" panose="02020603050405020304" pitchFamily="18" charset="0"/>
              </a:defRPr>
            </a:lvl1pPr>
            <a:lvl2pPr marL="742950" indent="-285750" eaLnBrk="0" hangingPunct="0">
              <a:defRPr sz="3600">
                <a:solidFill>
                  <a:schemeClr val="tx1"/>
                </a:solidFill>
                <a:latin typeface="Times New Roman" panose="02020603050405020304" pitchFamily="18" charset="0"/>
              </a:defRPr>
            </a:lvl2pPr>
            <a:lvl3pPr marL="1143000" indent="-228600" eaLnBrk="0" hangingPunct="0">
              <a:defRPr sz="3600">
                <a:solidFill>
                  <a:schemeClr val="tx1"/>
                </a:solidFill>
                <a:latin typeface="Times New Roman" panose="02020603050405020304" pitchFamily="18" charset="0"/>
              </a:defRPr>
            </a:lvl3pPr>
            <a:lvl4pPr marL="1600200" indent="-228600" eaLnBrk="0" hangingPunct="0">
              <a:defRPr sz="3600">
                <a:solidFill>
                  <a:schemeClr val="tx1"/>
                </a:solidFill>
                <a:latin typeface="Times New Roman" panose="02020603050405020304" pitchFamily="18" charset="0"/>
              </a:defRPr>
            </a:lvl4pPr>
            <a:lvl5pPr marL="2057400" indent="-228600" eaLnBrk="0" hangingPunct="0">
              <a:defRPr sz="36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a:solidFill>
                  <a:schemeClr val="tx1"/>
                </a:solidFill>
                <a:latin typeface="Times New Roman" panose="02020603050405020304" pitchFamily="18" charset="0"/>
              </a:defRPr>
            </a:lvl9pPr>
          </a:lstStyle>
          <a:p>
            <a:pPr eaLnBrk="1" hangingPunct="1"/>
            <a:fld id="{FCBBD6D2-1AFA-4D75-8CB0-65D9306E3572}" type="slidenum">
              <a:rPr lang="en-US" sz="1400"/>
              <a:pPr eaLnBrk="1" hangingPunct="1"/>
              <a:t>54</a:t>
            </a:fld>
            <a:endParaRPr lang="en-US" sz="1400"/>
          </a:p>
        </p:txBody>
      </p:sp>
      <p:graphicFrame>
        <p:nvGraphicFramePr>
          <p:cNvPr id="30723" name="Object 2"/>
          <p:cNvGraphicFramePr>
            <a:graphicFrameLocks noChangeAspect="1"/>
          </p:cNvGraphicFramePr>
          <p:nvPr/>
        </p:nvGraphicFramePr>
        <p:xfrm>
          <a:off x="0" y="1776413"/>
          <a:ext cx="9144000" cy="2767012"/>
        </p:xfrm>
        <a:graphic>
          <a:graphicData uri="http://schemas.openxmlformats.org/presentationml/2006/ole">
            <mc:AlternateContent xmlns:mc="http://schemas.openxmlformats.org/markup-compatibility/2006">
              <mc:Choice xmlns:v="urn:schemas-microsoft-com:vml" Requires="v">
                <p:oleObj spid="_x0000_s13330" name="Photo Editor Photo" r:id="rId3" imgW="15133333" imgH="4580952" progId="MSPhotoEd.3">
                  <p:embed/>
                </p:oleObj>
              </mc:Choice>
              <mc:Fallback>
                <p:oleObj name="Photo Editor Photo" r:id="rId3" imgW="15133333" imgH="4580952" progId="MSPhotoEd.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776413"/>
                        <a:ext cx="9144000" cy="2767012"/>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642783184"/>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600">
                <a:solidFill>
                  <a:schemeClr val="tx1"/>
                </a:solidFill>
                <a:latin typeface="Times New Roman" panose="02020603050405020304" pitchFamily="18" charset="0"/>
              </a:defRPr>
            </a:lvl1pPr>
            <a:lvl2pPr marL="742950" indent="-285750" eaLnBrk="0" hangingPunct="0">
              <a:defRPr sz="3600">
                <a:solidFill>
                  <a:schemeClr val="tx1"/>
                </a:solidFill>
                <a:latin typeface="Times New Roman" panose="02020603050405020304" pitchFamily="18" charset="0"/>
              </a:defRPr>
            </a:lvl2pPr>
            <a:lvl3pPr marL="1143000" indent="-228600" eaLnBrk="0" hangingPunct="0">
              <a:defRPr sz="3600">
                <a:solidFill>
                  <a:schemeClr val="tx1"/>
                </a:solidFill>
                <a:latin typeface="Times New Roman" panose="02020603050405020304" pitchFamily="18" charset="0"/>
              </a:defRPr>
            </a:lvl3pPr>
            <a:lvl4pPr marL="1600200" indent="-228600" eaLnBrk="0" hangingPunct="0">
              <a:defRPr sz="3600">
                <a:solidFill>
                  <a:schemeClr val="tx1"/>
                </a:solidFill>
                <a:latin typeface="Times New Roman" panose="02020603050405020304" pitchFamily="18" charset="0"/>
              </a:defRPr>
            </a:lvl4pPr>
            <a:lvl5pPr marL="2057400" indent="-228600" eaLnBrk="0" hangingPunct="0">
              <a:defRPr sz="36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a:solidFill>
                  <a:schemeClr val="tx1"/>
                </a:solidFill>
                <a:latin typeface="Times New Roman" panose="02020603050405020304" pitchFamily="18" charset="0"/>
              </a:defRPr>
            </a:lvl9pPr>
          </a:lstStyle>
          <a:p>
            <a:pPr eaLnBrk="1" hangingPunct="1"/>
            <a:fld id="{3A3CC044-CD02-4A80-86DE-7924D94A89CB}" type="slidenum">
              <a:rPr lang="en-US" sz="1400"/>
              <a:pPr eaLnBrk="1" hangingPunct="1"/>
              <a:t>55</a:t>
            </a:fld>
            <a:endParaRPr lang="en-US" sz="1400"/>
          </a:p>
        </p:txBody>
      </p:sp>
      <p:graphicFrame>
        <p:nvGraphicFramePr>
          <p:cNvPr id="33795" name="Object 2"/>
          <p:cNvGraphicFramePr>
            <a:graphicFrameLocks noChangeAspect="1"/>
          </p:cNvGraphicFramePr>
          <p:nvPr/>
        </p:nvGraphicFramePr>
        <p:xfrm>
          <a:off x="6400800" y="0"/>
          <a:ext cx="1638300" cy="6858000"/>
        </p:xfrm>
        <a:graphic>
          <a:graphicData uri="http://schemas.openxmlformats.org/presentationml/2006/ole">
            <mc:AlternateContent xmlns:mc="http://schemas.openxmlformats.org/markup-compatibility/2006">
              <mc:Choice xmlns:v="urn:schemas-microsoft-com:vml" Requires="v">
                <p:oleObj spid="_x0000_s15378" name="Photo Editor Photo" r:id="rId3" imgW="1952898" imgH="8164065" progId="MSPhotoEd.3">
                  <p:embed/>
                </p:oleObj>
              </mc:Choice>
              <mc:Fallback>
                <p:oleObj name="Photo Editor Photo" r:id="rId3" imgW="1952898" imgH="8164065" progId="MSPhotoEd.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00800" y="0"/>
                        <a:ext cx="16383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3796" name="Rectangle 3"/>
          <p:cNvSpPr>
            <a:spLocks noChangeArrowheads="1"/>
          </p:cNvSpPr>
          <p:nvPr/>
        </p:nvSpPr>
        <p:spPr bwMode="auto">
          <a:xfrm>
            <a:off x="228600" y="304800"/>
            <a:ext cx="6019800" cy="641350"/>
          </a:xfrm>
          <a:prstGeom prst="rect">
            <a:avLst/>
          </a:prstGeom>
          <a:solidFill>
            <a:srgbClr val="00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600">
                <a:solidFill>
                  <a:schemeClr val="tx1"/>
                </a:solidFill>
                <a:latin typeface="Times New Roman" panose="02020603050405020304" pitchFamily="18" charset="0"/>
              </a:defRPr>
            </a:lvl1pPr>
            <a:lvl2pPr marL="742950" indent="-285750" eaLnBrk="0" hangingPunct="0">
              <a:defRPr sz="3600">
                <a:solidFill>
                  <a:schemeClr val="tx1"/>
                </a:solidFill>
                <a:latin typeface="Times New Roman" panose="02020603050405020304" pitchFamily="18" charset="0"/>
              </a:defRPr>
            </a:lvl2pPr>
            <a:lvl3pPr marL="1143000" indent="-228600" eaLnBrk="0" hangingPunct="0">
              <a:defRPr sz="3600">
                <a:solidFill>
                  <a:schemeClr val="tx1"/>
                </a:solidFill>
                <a:latin typeface="Times New Roman" panose="02020603050405020304" pitchFamily="18" charset="0"/>
              </a:defRPr>
            </a:lvl3pPr>
            <a:lvl4pPr marL="1600200" indent="-228600" eaLnBrk="0" hangingPunct="0">
              <a:defRPr sz="3600">
                <a:solidFill>
                  <a:schemeClr val="tx1"/>
                </a:solidFill>
                <a:latin typeface="Times New Roman" panose="02020603050405020304" pitchFamily="18" charset="0"/>
              </a:defRPr>
            </a:lvl4pPr>
            <a:lvl5pPr marL="2057400" indent="-228600" eaLnBrk="0" hangingPunct="0">
              <a:defRPr sz="36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a:solidFill>
                  <a:schemeClr val="tx1"/>
                </a:solidFill>
                <a:latin typeface="Times New Roman" panose="02020603050405020304" pitchFamily="18" charset="0"/>
              </a:defRPr>
            </a:lvl9pPr>
          </a:lstStyle>
          <a:p>
            <a:pPr eaLnBrk="1" hangingPunct="1"/>
            <a:r>
              <a:rPr lang="en-US" b="1">
                <a:solidFill>
                  <a:srgbClr val="FF0000"/>
                </a:solidFill>
                <a:cs typeface="Times New Roman" panose="02020603050405020304" pitchFamily="18" charset="0"/>
              </a:rPr>
              <a:t>Deep well Turbine Pump:</a:t>
            </a:r>
          </a:p>
        </p:txBody>
      </p:sp>
      <p:sp>
        <p:nvSpPr>
          <p:cNvPr id="33797" name="Rectangle 4"/>
          <p:cNvSpPr>
            <a:spLocks noChangeArrowheads="1"/>
          </p:cNvSpPr>
          <p:nvPr/>
        </p:nvSpPr>
        <p:spPr bwMode="auto">
          <a:xfrm>
            <a:off x="609600" y="1143000"/>
            <a:ext cx="5867400" cy="611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sz="3600">
                <a:solidFill>
                  <a:schemeClr val="tx1"/>
                </a:solidFill>
                <a:latin typeface="Times New Roman" panose="02020603050405020304" pitchFamily="18" charset="0"/>
              </a:defRPr>
            </a:lvl1pPr>
            <a:lvl2pPr marL="571500" indent="-457200" eaLnBrk="0" hangingPunct="0">
              <a:defRPr sz="3600">
                <a:solidFill>
                  <a:schemeClr val="tx1"/>
                </a:solidFill>
                <a:latin typeface="Times New Roman" panose="02020603050405020304" pitchFamily="18" charset="0"/>
              </a:defRPr>
            </a:lvl2pPr>
            <a:lvl3pPr eaLnBrk="0" hangingPunct="0">
              <a:defRPr sz="3600">
                <a:solidFill>
                  <a:schemeClr val="tx1"/>
                </a:solidFill>
                <a:latin typeface="Times New Roman" panose="02020603050405020304" pitchFamily="18" charset="0"/>
              </a:defRPr>
            </a:lvl3pPr>
            <a:lvl4pPr marL="1600200" indent="-228600" eaLnBrk="0" hangingPunct="0">
              <a:defRPr sz="3600">
                <a:solidFill>
                  <a:schemeClr val="tx1"/>
                </a:solidFill>
                <a:latin typeface="Times New Roman" panose="02020603050405020304" pitchFamily="18" charset="0"/>
              </a:defRPr>
            </a:lvl4pPr>
            <a:lvl5pPr marL="2057400" indent="-228600" eaLnBrk="0" hangingPunct="0">
              <a:defRPr sz="36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a:solidFill>
                  <a:schemeClr val="tx1"/>
                </a:solidFill>
                <a:latin typeface="Times New Roman" panose="02020603050405020304" pitchFamily="18" charset="0"/>
              </a:defRPr>
            </a:lvl9pPr>
          </a:lstStyle>
          <a:p>
            <a:pPr eaLnBrk="1" hangingPunct="1">
              <a:buFontTx/>
              <a:buAutoNum type="arabicPeriod"/>
            </a:pPr>
            <a:r>
              <a:rPr lang="en-US" sz="2400" b="1">
                <a:cs typeface="Times New Roman" panose="02020603050405020304" pitchFamily="18" charset="0"/>
              </a:rPr>
              <a:t>2 or more impellers are arranged in series and vertical shaft</a:t>
            </a:r>
          </a:p>
          <a:p>
            <a:pPr eaLnBrk="1" hangingPunct="1">
              <a:buFontTx/>
              <a:buAutoNum type="arabicPeriod"/>
            </a:pPr>
            <a:endParaRPr lang="en-US" sz="2400" b="1">
              <a:cs typeface="Times New Roman" panose="02020603050405020304" pitchFamily="18" charset="0"/>
            </a:endParaRPr>
          </a:p>
          <a:p>
            <a:pPr eaLnBrk="1" hangingPunct="1">
              <a:buFontTx/>
              <a:buAutoNum type="arabicPeriod"/>
            </a:pPr>
            <a:r>
              <a:rPr lang="en-US" sz="2400" b="1">
                <a:cs typeface="Times New Roman" panose="02020603050405020304" pitchFamily="18" charset="0"/>
              </a:rPr>
              <a:t>Q is same: H = n</a:t>
            </a:r>
            <a:r>
              <a:rPr lang="en-US" sz="2400" b="1">
                <a:cs typeface="Times New Roman" panose="02020603050405020304" pitchFamily="18" charset="0"/>
                <a:sym typeface="Symbol" panose="05050102010706020507" pitchFamily="18" charset="2"/>
              </a:rPr>
              <a:t>H</a:t>
            </a:r>
          </a:p>
          <a:p>
            <a:pPr eaLnBrk="1" hangingPunct="1">
              <a:buFontTx/>
              <a:buAutoNum type="arabicPeriod"/>
            </a:pPr>
            <a:endParaRPr lang="en-US" sz="2400" b="1">
              <a:cs typeface="Times New Roman" panose="02020603050405020304" pitchFamily="18" charset="0"/>
              <a:sym typeface="Symbol" panose="05050102010706020507" pitchFamily="18" charset="2"/>
            </a:endParaRPr>
          </a:p>
          <a:p>
            <a:pPr eaLnBrk="1" hangingPunct="1">
              <a:buFontTx/>
              <a:buAutoNum type="arabicPeriod"/>
            </a:pPr>
            <a:r>
              <a:rPr lang="en-US" sz="2400" b="1">
                <a:cs typeface="Times New Roman" panose="02020603050405020304" pitchFamily="18" charset="0"/>
                <a:sym typeface="Symbol" panose="05050102010706020507" pitchFamily="18" charset="2"/>
              </a:rPr>
              <a:t>Small dia of well casing </a:t>
            </a:r>
          </a:p>
          <a:p>
            <a:pPr lvl="2" eaLnBrk="1" hangingPunct="1"/>
            <a:r>
              <a:rPr lang="en-US" sz="2400" b="1">
                <a:cs typeface="Times New Roman" panose="02020603050405020304" pitchFamily="18" charset="0"/>
                <a:sym typeface="Symbol" panose="05050102010706020507" pitchFamily="18" charset="2"/>
              </a:rPr>
              <a:t>small dia of impeller </a:t>
            </a:r>
            <a:r>
              <a:rPr lang="en-US" sz="2400">
                <a:sym typeface="Symbol" panose="05050102010706020507" pitchFamily="18" charset="2"/>
              </a:rPr>
              <a:t></a:t>
            </a:r>
          </a:p>
          <a:p>
            <a:pPr lvl="2" eaLnBrk="1" hangingPunct="1"/>
            <a:r>
              <a:rPr lang="en-US" sz="2400" b="1">
                <a:cs typeface="Times New Roman" panose="02020603050405020304" pitchFamily="18" charset="0"/>
                <a:sym typeface="Symbol" panose="05050102010706020507" pitchFamily="18" charset="2"/>
              </a:rPr>
              <a:t>H developed in one stage is small </a:t>
            </a:r>
            <a:r>
              <a:rPr lang="en-US" sz="2400">
                <a:sym typeface="Symbol" panose="05050102010706020507" pitchFamily="18" charset="2"/>
              </a:rPr>
              <a:t> </a:t>
            </a:r>
            <a:r>
              <a:rPr lang="en-US" sz="2400" b="1">
                <a:sym typeface="Symbol" panose="05050102010706020507" pitchFamily="18" charset="2"/>
              </a:rPr>
              <a:t>need no. of stages</a:t>
            </a:r>
          </a:p>
          <a:p>
            <a:pPr lvl="1" eaLnBrk="1" hangingPunct="1">
              <a:buFontTx/>
              <a:buAutoNum type="arabicPeriod"/>
            </a:pPr>
            <a:endParaRPr lang="en-US" sz="2400" b="1">
              <a:cs typeface="Times New Roman" panose="02020603050405020304" pitchFamily="18" charset="0"/>
              <a:sym typeface="Symbol" panose="05050102010706020507" pitchFamily="18" charset="2"/>
            </a:endParaRPr>
          </a:p>
          <a:p>
            <a:pPr lvl="1" eaLnBrk="1" hangingPunct="1">
              <a:buFontTx/>
              <a:buAutoNum type="arabicPeriod"/>
            </a:pPr>
            <a:r>
              <a:rPr lang="en-US" sz="2400" b="1">
                <a:cs typeface="Times New Roman" panose="02020603050405020304" pitchFamily="18" charset="0"/>
                <a:sym typeface="Symbol" panose="05050102010706020507" pitchFamily="18" charset="2"/>
              </a:rPr>
              <a:t>Casing not concentric  but volute </a:t>
            </a:r>
            <a:r>
              <a:rPr lang="en-US" b="1">
                <a:sym typeface="Symbol" panose="05050102010706020507" pitchFamily="18" charset="2"/>
              </a:rPr>
              <a:t></a:t>
            </a:r>
          </a:p>
          <a:p>
            <a:pPr lvl="2" eaLnBrk="1" hangingPunct="1"/>
            <a:r>
              <a:rPr lang="en-US" sz="2400" b="1">
                <a:cs typeface="Times New Roman" panose="02020603050405020304" pitchFamily="18" charset="0"/>
                <a:sym typeface="Symbol" panose="05050102010706020507" pitchFamily="18" charset="2"/>
              </a:rPr>
              <a:t>Water discharge to from one impeller to eye of other and need Diffuser vanes </a:t>
            </a:r>
          </a:p>
          <a:p>
            <a:pPr eaLnBrk="1" hangingPunct="1">
              <a:buFontTx/>
              <a:buChar char="•"/>
            </a:pPr>
            <a:endParaRPr lang="en-US" sz="2400" b="1">
              <a:cs typeface="Times New Roman" panose="02020603050405020304" pitchFamily="18" charset="0"/>
              <a:sym typeface="Symbol" panose="05050102010706020507" pitchFamily="18" charset="2"/>
            </a:endParaRPr>
          </a:p>
          <a:p>
            <a:pPr eaLnBrk="1" hangingPunct="1">
              <a:buFontTx/>
              <a:buChar char="•"/>
            </a:pPr>
            <a:endParaRPr lang="en-US" sz="2400" b="1">
              <a:cs typeface="Times New Roman" panose="02020603050405020304" pitchFamily="18" charset="0"/>
            </a:endParaRPr>
          </a:p>
        </p:txBody>
      </p:sp>
    </p:spTree>
    <p:extLst>
      <p:ext uri="{BB962C8B-B14F-4D97-AF65-F5344CB8AC3E}">
        <p14:creationId xmlns:p14="http://schemas.microsoft.com/office/powerpoint/2010/main" val="25874407"/>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600">
                <a:solidFill>
                  <a:schemeClr val="tx1"/>
                </a:solidFill>
                <a:latin typeface="Times New Roman" panose="02020603050405020304" pitchFamily="18" charset="0"/>
              </a:defRPr>
            </a:lvl1pPr>
            <a:lvl2pPr marL="742950" indent="-285750" eaLnBrk="0" hangingPunct="0">
              <a:defRPr sz="3600">
                <a:solidFill>
                  <a:schemeClr val="tx1"/>
                </a:solidFill>
                <a:latin typeface="Times New Roman" panose="02020603050405020304" pitchFamily="18" charset="0"/>
              </a:defRPr>
            </a:lvl2pPr>
            <a:lvl3pPr marL="1143000" indent="-228600" eaLnBrk="0" hangingPunct="0">
              <a:defRPr sz="3600">
                <a:solidFill>
                  <a:schemeClr val="tx1"/>
                </a:solidFill>
                <a:latin typeface="Times New Roman" panose="02020603050405020304" pitchFamily="18" charset="0"/>
              </a:defRPr>
            </a:lvl3pPr>
            <a:lvl4pPr marL="1600200" indent="-228600" eaLnBrk="0" hangingPunct="0">
              <a:defRPr sz="3600">
                <a:solidFill>
                  <a:schemeClr val="tx1"/>
                </a:solidFill>
                <a:latin typeface="Times New Roman" panose="02020603050405020304" pitchFamily="18" charset="0"/>
              </a:defRPr>
            </a:lvl4pPr>
            <a:lvl5pPr marL="2057400" indent="-228600" eaLnBrk="0" hangingPunct="0">
              <a:defRPr sz="36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a:solidFill>
                  <a:schemeClr val="tx1"/>
                </a:solidFill>
                <a:latin typeface="Times New Roman" panose="02020603050405020304" pitchFamily="18" charset="0"/>
              </a:defRPr>
            </a:lvl9pPr>
          </a:lstStyle>
          <a:p>
            <a:pPr eaLnBrk="1" hangingPunct="1"/>
            <a:fld id="{551F576F-73A7-434F-9CE6-689E1B6699D8}" type="slidenum">
              <a:rPr lang="en-US" sz="1400"/>
              <a:pPr eaLnBrk="1" hangingPunct="1"/>
              <a:t>56</a:t>
            </a:fld>
            <a:endParaRPr lang="en-US" sz="1400"/>
          </a:p>
        </p:txBody>
      </p:sp>
      <p:sp>
        <p:nvSpPr>
          <p:cNvPr id="34819" name="Rectangle 3"/>
          <p:cNvSpPr>
            <a:spLocks noGrp="1" noChangeArrowheads="1"/>
          </p:cNvSpPr>
          <p:nvPr>
            <p:ph type="body" idx="1"/>
          </p:nvPr>
        </p:nvSpPr>
        <p:spPr>
          <a:xfrm>
            <a:off x="685800" y="1981200"/>
            <a:ext cx="8001000" cy="2362200"/>
          </a:xfrm>
        </p:spPr>
        <p:txBody>
          <a:bodyPr/>
          <a:lstStyle/>
          <a:p>
            <a:pPr algn="ctr" eaLnBrk="1" hangingPunct="1">
              <a:buFontTx/>
              <a:buNone/>
            </a:pPr>
            <a:endParaRPr lang="en-US" sz="4000" b="1" smtClean="0"/>
          </a:p>
          <a:p>
            <a:pPr algn="ctr" eaLnBrk="1" hangingPunct="1">
              <a:buFontTx/>
              <a:buNone/>
            </a:pPr>
            <a:r>
              <a:rPr lang="en-US" sz="4000" b="1" smtClean="0"/>
              <a:t>n</a:t>
            </a:r>
            <a:r>
              <a:rPr lang="en-US" sz="4000" b="1" baseline="-25000" smtClean="0"/>
              <a:t>s</a:t>
            </a:r>
            <a:r>
              <a:rPr lang="en-US" sz="4000" b="1" smtClean="0"/>
              <a:t>= [n</a:t>
            </a:r>
            <a:r>
              <a:rPr lang="en-US" sz="4000" b="1" baseline="-25000" smtClean="0"/>
              <a:t>e</a:t>
            </a:r>
            <a:r>
              <a:rPr lang="en-US" sz="4000" b="1" smtClean="0">
                <a:sym typeface="Symbol" panose="05050102010706020507" pitchFamily="18" charset="2"/>
              </a:rPr>
              <a:t>Q] / h</a:t>
            </a:r>
            <a:r>
              <a:rPr lang="en-US" sz="4000" b="1" baseline="30000" smtClean="0">
                <a:sym typeface="Symbol" panose="05050102010706020507" pitchFamily="18" charset="2"/>
              </a:rPr>
              <a:t>3/4</a:t>
            </a:r>
          </a:p>
        </p:txBody>
      </p:sp>
      <p:sp>
        <p:nvSpPr>
          <p:cNvPr id="34820" name="Rectangle 7"/>
          <p:cNvSpPr>
            <a:spLocks noChangeArrowheads="1"/>
          </p:cNvSpPr>
          <p:nvPr/>
        </p:nvSpPr>
        <p:spPr bwMode="auto">
          <a:xfrm>
            <a:off x="0" y="533400"/>
            <a:ext cx="9144000" cy="1295400"/>
          </a:xfrm>
          <a:prstGeom prst="rect">
            <a:avLst/>
          </a:prstGeom>
          <a:solidFill>
            <a:srgbClr val="66FF33"/>
          </a:solidFill>
          <a:ln w="9525">
            <a:solidFill>
              <a:srgbClr val="66FF33"/>
            </a:solidFill>
            <a:miter lim="800000"/>
            <a:headEnd/>
            <a:tailEnd/>
          </a:ln>
        </p:spPr>
        <p:txBody>
          <a:bodyPr wrap="none" anchor="ctr"/>
          <a:lstStyle>
            <a:lvl1pPr eaLnBrk="0" hangingPunct="0">
              <a:defRPr sz="3600">
                <a:solidFill>
                  <a:schemeClr val="tx1"/>
                </a:solidFill>
                <a:latin typeface="Times New Roman" panose="02020603050405020304" pitchFamily="18" charset="0"/>
              </a:defRPr>
            </a:lvl1pPr>
            <a:lvl2pPr marL="742950" indent="-285750" eaLnBrk="0" hangingPunct="0">
              <a:defRPr sz="3600">
                <a:solidFill>
                  <a:schemeClr val="tx1"/>
                </a:solidFill>
                <a:latin typeface="Times New Roman" panose="02020603050405020304" pitchFamily="18" charset="0"/>
              </a:defRPr>
            </a:lvl2pPr>
            <a:lvl3pPr marL="1143000" indent="-228600" eaLnBrk="0" hangingPunct="0">
              <a:defRPr sz="3600">
                <a:solidFill>
                  <a:schemeClr val="tx1"/>
                </a:solidFill>
                <a:latin typeface="Times New Roman" panose="02020603050405020304" pitchFamily="18" charset="0"/>
              </a:defRPr>
            </a:lvl3pPr>
            <a:lvl4pPr marL="1600200" indent="-228600" eaLnBrk="0" hangingPunct="0">
              <a:defRPr sz="3600">
                <a:solidFill>
                  <a:schemeClr val="tx1"/>
                </a:solidFill>
                <a:latin typeface="Times New Roman" panose="02020603050405020304" pitchFamily="18" charset="0"/>
              </a:defRPr>
            </a:lvl4pPr>
            <a:lvl5pPr marL="2057400" indent="-228600" eaLnBrk="0" hangingPunct="0">
              <a:defRPr sz="36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a:solidFill>
                  <a:schemeClr val="tx1"/>
                </a:solidFill>
                <a:latin typeface="Times New Roman" panose="02020603050405020304" pitchFamily="18" charset="0"/>
              </a:defRPr>
            </a:lvl9pPr>
          </a:lstStyle>
          <a:p>
            <a:pPr eaLnBrk="1" hangingPunct="1"/>
            <a:r>
              <a:rPr lang="en-US" sz="4000" b="1">
                <a:solidFill>
                  <a:srgbClr val="FF0000"/>
                </a:solidFill>
              </a:rPr>
              <a:t>Specific speed of pumps:</a:t>
            </a:r>
            <a:endParaRPr lang="en-US" sz="4000" b="1"/>
          </a:p>
        </p:txBody>
      </p:sp>
    </p:spTree>
    <p:extLst>
      <p:ext uri="{BB962C8B-B14F-4D97-AF65-F5344CB8AC3E}">
        <p14:creationId xmlns:p14="http://schemas.microsoft.com/office/powerpoint/2010/main" val="581187027"/>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600">
                <a:solidFill>
                  <a:schemeClr val="tx1"/>
                </a:solidFill>
                <a:latin typeface="Times New Roman" panose="02020603050405020304" pitchFamily="18" charset="0"/>
              </a:defRPr>
            </a:lvl1pPr>
            <a:lvl2pPr marL="742950" indent="-285750" eaLnBrk="0" hangingPunct="0">
              <a:defRPr sz="3600">
                <a:solidFill>
                  <a:schemeClr val="tx1"/>
                </a:solidFill>
                <a:latin typeface="Times New Roman" panose="02020603050405020304" pitchFamily="18" charset="0"/>
              </a:defRPr>
            </a:lvl2pPr>
            <a:lvl3pPr marL="1143000" indent="-228600" eaLnBrk="0" hangingPunct="0">
              <a:defRPr sz="3600">
                <a:solidFill>
                  <a:schemeClr val="tx1"/>
                </a:solidFill>
                <a:latin typeface="Times New Roman" panose="02020603050405020304" pitchFamily="18" charset="0"/>
              </a:defRPr>
            </a:lvl3pPr>
            <a:lvl4pPr marL="1600200" indent="-228600" eaLnBrk="0" hangingPunct="0">
              <a:defRPr sz="3600">
                <a:solidFill>
                  <a:schemeClr val="tx1"/>
                </a:solidFill>
                <a:latin typeface="Times New Roman" panose="02020603050405020304" pitchFamily="18" charset="0"/>
              </a:defRPr>
            </a:lvl4pPr>
            <a:lvl5pPr marL="2057400" indent="-228600" eaLnBrk="0" hangingPunct="0">
              <a:defRPr sz="36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a:solidFill>
                  <a:schemeClr val="tx1"/>
                </a:solidFill>
                <a:latin typeface="Times New Roman" panose="02020603050405020304" pitchFamily="18" charset="0"/>
              </a:defRPr>
            </a:lvl9pPr>
          </a:lstStyle>
          <a:p>
            <a:pPr eaLnBrk="1" hangingPunct="1"/>
            <a:fld id="{5EA7A072-B962-4A20-9163-94A59400C356}" type="slidenum">
              <a:rPr lang="en-US" sz="1400"/>
              <a:pPr eaLnBrk="1" hangingPunct="1"/>
              <a:t>57</a:t>
            </a:fld>
            <a:endParaRPr lang="en-US" sz="1400"/>
          </a:p>
        </p:txBody>
      </p:sp>
      <p:graphicFrame>
        <p:nvGraphicFramePr>
          <p:cNvPr id="35843" name="Object 2"/>
          <p:cNvGraphicFramePr>
            <a:graphicFrameLocks noChangeAspect="1"/>
          </p:cNvGraphicFramePr>
          <p:nvPr>
            <p:extLst>
              <p:ext uri="{D42A27DB-BD31-4B8C-83A1-F6EECF244321}">
                <p14:modId xmlns:p14="http://schemas.microsoft.com/office/powerpoint/2010/main" val="1345317805"/>
              </p:ext>
            </p:extLst>
          </p:nvPr>
        </p:nvGraphicFramePr>
        <p:xfrm>
          <a:off x="76200" y="1230352"/>
          <a:ext cx="9144000" cy="4171950"/>
        </p:xfrm>
        <a:graphic>
          <a:graphicData uri="http://schemas.openxmlformats.org/presentationml/2006/ole">
            <mc:AlternateContent xmlns:mc="http://schemas.openxmlformats.org/markup-compatibility/2006">
              <mc:Choice xmlns:v="urn:schemas-microsoft-com:vml" Requires="v">
                <p:oleObj spid="_x0000_s16403" name="Photo Editor Photo" r:id="rId3" imgW="12047619" imgH="5495238" progId="MSPhotoEd.3">
                  <p:embed/>
                </p:oleObj>
              </mc:Choice>
              <mc:Fallback>
                <p:oleObj name="Photo Editor Photo" r:id="rId3" imgW="12047619" imgH="5495238" progId="MSPhotoEd.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 y="1230352"/>
                        <a:ext cx="9144000" cy="4171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5844" name="Oval 3"/>
          <p:cNvSpPr>
            <a:spLocks noChangeArrowheads="1"/>
          </p:cNvSpPr>
          <p:nvPr/>
        </p:nvSpPr>
        <p:spPr bwMode="auto">
          <a:xfrm>
            <a:off x="0" y="3886200"/>
            <a:ext cx="1066800" cy="304800"/>
          </a:xfrm>
          <a:prstGeom prst="ellipse">
            <a:avLst/>
          </a:prstGeom>
          <a:solidFill>
            <a:schemeClr val="bg2"/>
          </a:solidFill>
          <a:ln w="9525">
            <a:solidFill>
              <a:schemeClr val="bg2"/>
            </a:solidFill>
            <a:round/>
            <a:headEnd/>
            <a:tailEnd/>
          </a:ln>
        </p:spPr>
        <p:txBody>
          <a:bodyPr wrap="none" anchor="ctr"/>
          <a:lstStyle>
            <a:lvl1pPr eaLnBrk="0" hangingPunct="0">
              <a:defRPr sz="3600">
                <a:solidFill>
                  <a:schemeClr val="tx1"/>
                </a:solidFill>
                <a:latin typeface="Times New Roman" panose="02020603050405020304" pitchFamily="18" charset="0"/>
              </a:defRPr>
            </a:lvl1pPr>
            <a:lvl2pPr marL="742950" indent="-285750" eaLnBrk="0" hangingPunct="0">
              <a:defRPr sz="3600">
                <a:solidFill>
                  <a:schemeClr val="tx1"/>
                </a:solidFill>
                <a:latin typeface="Times New Roman" panose="02020603050405020304" pitchFamily="18" charset="0"/>
              </a:defRPr>
            </a:lvl2pPr>
            <a:lvl3pPr marL="1143000" indent="-228600" eaLnBrk="0" hangingPunct="0">
              <a:defRPr sz="3600">
                <a:solidFill>
                  <a:schemeClr val="tx1"/>
                </a:solidFill>
                <a:latin typeface="Times New Roman" panose="02020603050405020304" pitchFamily="18" charset="0"/>
              </a:defRPr>
            </a:lvl3pPr>
            <a:lvl4pPr marL="1600200" indent="-228600" eaLnBrk="0" hangingPunct="0">
              <a:defRPr sz="3600">
                <a:solidFill>
                  <a:schemeClr val="tx1"/>
                </a:solidFill>
                <a:latin typeface="Times New Roman" panose="02020603050405020304" pitchFamily="18" charset="0"/>
              </a:defRPr>
            </a:lvl4pPr>
            <a:lvl5pPr marL="2057400" indent="-228600" eaLnBrk="0" hangingPunct="0">
              <a:defRPr sz="36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a:solidFill>
                  <a:schemeClr val="tx1"/>
                </a:solidFill>
                <a:latin typeface="Times New Roman" panose="02020603050405020304" pitchFamily="18" charset="0"/>
              </a:defRPr>
            </a:lvl9pPr>
          </a:lstStyle>
          <a:p>
            <a:pPr eaLnBrk="1" hangingPunct="1"/>
            <a:endParaRPr lang="en-US"/>
          </a:p>
        </p:txBody>
      </p:sp>
      <p:sp>
        <p:nvSpPr>
          <p:cNvPr id="35845" name="Text Box 4"/>
          <p:cNvSpPr txBox="1">
            <a:spLocks noChangeArrowheads="1"/>
          </p:cNvSpPr>
          <p:nvPr/>
        </p:nvSpPr>
        <p:spPr bwMode="auto">
          <a:xfrm>
            <a:off x="6172200" y="1295400"/>
            <a:ext cx="17526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3600">
                <a:solidFill>
                  <a:schemeClr val="tx1"/>
                </a:solidFill>
                <a:latin typeface="Times New Roman" panose="02020603050405020304" pitchFamily="18" charset="0"/>
              </a:defRPr>
            </a:lvl1pPr>
            <a:lvl2pPr marL="742950" indent="-285750" eaLnBrk="0" hangingPunct="0">
              <a:defRPr sz="3600">
                <a:solidFill>
                  <a:schemeClr val="tx1"/>
                </a:solidFill>
                <a:latin typeface="Times New Roman" panose="02020603050405020304" pitchFamily="18" charset="0"/>
              </a:defRPr>
            </a:lvl2pPr>
            <a:lvl3pPr marL="1143000" indent="-228600" eaLnBrk="0" hangingPunct="0">
              <a:defRPr sz="3600">
                <a:solidFill>
                  <a:schemeClr val="tx1"/>
                </a:solidFill>
                <a:latin typeface="Times New Roman" panose="02020603050405020304" pitchFamily="18" charset="0"/>
              </a:defRPr>
            </a:lvl3pPr>
            <a:lvl4pPr marL="1600200" indent="-228600" eaLnBrk="0" hangingPunct="0">
              <a:defRPr sz="3600">
                <a:solidFill>
                  <a:schemeClr val="tx1"/>
                </a:solidFill>
                <a:latin typeface="Times New Roman" panose="02020603050405020304" pitchFamily="18" charset="0"/>
              </a:defRPr>
            </a:lvl4pPr>
            <a:lvl5pPr marL="2057400" indent="-228600" eaLnBrk="0" hangingPunct="0">
              <a:defRPr sz="36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a:solidFill>
                  <a:schemeClr val="tx1"/>
                </a:solidFill>
                <a:latin typeface="Times New Roman" panose="02020603050405020304" pitchFamily="18" charset="0"/>
              </a:defRPr>
            </a:lvl9pPr>
          </a:lstStyle>
          <a:p>
            <a:pPr eaLnBrk="1" hangingPunct="1"/>
            <a:r>
              <a:rPr lang="en-US" sz="1800" b="1"/>
              <a:t>Operating point</a:t>
            </a:r>
          </a:p>
        </p:txBody>
      </p:sp>
      <p:sp>
        <p:nvSpPr>
          <p:cNvPr id="35846" name="Oval 5"/>
          <p:cNvSpPr>
            <a:spLocks noChangeArrowheads="1"/>
          </p:cNvSpPr>
          <p:nvPr/>
        </p:nvSpPr>
        <p:spPr bwMode="auto">
          <a:xfrm>
            <a:off x="3581400" y="2438400"/>
            <a:ext cx="304800" cy="457200"/>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3600">
                <a:solidFill>
                  <a:schemeClr val="tx1"/>
                </a:solidFill>
                <a:latin typeface="Times New Roman" panose="02020603050405020304" pitchFamily="18" charset="0"/>
              </a:defRPr>
            </a:lvl1pPr>
            <a:lvl2pPr marL="742950" indent="-285750" eaLnBrk="0" hangingPunct="0">
              <a:defRPr sz="3600">
                <a:solidFill>
                  <a:schemeClr val="tx1"/>
                </a:solidFill>
                <a:latin typeface="Times New Roman" panose="02020603050405020304" pitchFamily="18" charset="0"/>
              </a:defRPr>
            </a:lvl2pPr>
            <a:lvl3pPr marL="1143000" indent="-228600" eaLnBrk="0" hangingPunct="0">
              <a:defRPr sz="3600">
                <a:solidFill>
                  <a:schemeClr val="tx1"/>
                </a:solidFill>
                <a:latin typeface="Times New Roman" panose="02020603050405020304" pitchFamily="18" charset="0"/>
              </a:defRPr>
            </a:lvl3pPr>
            <a:lvl4pPr marL="1600200" indent="-228600" eaLnBrk="0" hangingPunct="0">
              <a:defRPr sz="3600">
                <a:solidFill>
                  <a:schemeClr val="tx1"/>
                </a:solidFill>
                <a:latin typeface="Times New Roman" panose="02020603050405020304" pitchFamily="18" charset="0"/>
              </a:defRPr>
            </a:lvl4pPr>
            <a:lvl5pPr marL="2057400" indent="-228600" eaLnBrk="0" hangingPunct="0">
              <a:defRPr sz="36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a:solidFill>
                  <a:schemeClr val="tx1"/>
                </a:solidFill>
                <a:latin typeface="Times New Roman" panose="02020603050405020304" pitchFamily="18" charset="0"/>
              </a:defRPr>
            </a:lvl9pPr>
          </a:lstStyle>
          <a:p>
            <a:pPr eaLnBrk="1" hangingPunct="1"/>
            <a:endParaRPr lang="en-US"/>
          </a:p>
        </p:txBody>
      </p:sp>
      <p:sp>
        <p:nvSpPr>
          <p:cNvPr id="35847" name="Oval 6"/>
          <p:cNvSpPr>
            <a:spLocks noChangeArrowheads="1"/>
          </p:cNvSpPr>
          <p:nvPr/>
        </p:nvSpPr>
        <p:spPr bwMode="auto">
          <a:xfrm>
            <a:off x="3048000" y="2971800"/>
            <a:ext cx="304800" cy="457200"/>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3600">
                <a:solidFill>
                  <a:schemeClr val="tx1"/>
                </a:solidFill>
                <a:latin typeface="Times New Roman" panose="02020603050405020304" pitchFamily="18" charset="0"/>
              </a:defRPr>
            </a:lvl1pPr>
            <a:lvl2pPr marL="742950" indent="-285750" eaLnBrk="0" hangingPunct="0">
              <a:defRPr sz="3600">
                <a:solidFill>
                  <a:schemeClr val="tx1"/>
                </a:solidFill>
                <a:latin typeface="Times New Roman" panose="02020603050405020304" pitchFamily="18" charset="0"/>
              </a:defRPr>
            </a:lvl2pPr>
            <a:lvl3pPr marL="1143000" indent="-228600" eaLnBrk="0" hangingPunct="0">
              <a:defRPr sz="3600">
                <a:solidFill>
                  <a:schemeClr val="tx1"/>
                </a:solidFill>
                <a:latin typeface="Times New Roman" panose="02020603050405020304" pitchFamily="18" charset="0"/>
              </a:defRPr>
            </a:lvl3pPr>
            <a:lvl4pPr marL="1600200" indent="-228600" eaLnBrk="0" hangingPunct="0">
              <a:defRPr sz="3600">
                <a:solidFill>
                  <a:schemeClr val="tx1"/>
                </a:solidFill>
                <a:latin typeface="Times New Roman" panose="02020603050405020304" pitchFamily="18" charset="0"/>
              </a:defRPr>
            </a:lvl4pPr>
            <a:lvl5pPr marL="2057400" indent="-228600" eaLnBrk="0" hangingPunct="0">
              <a:defRPr sz="36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a:solidFill>
                  <a:schemeClr val="tx1"/>
                </a:solidFill>
                <a:latin typeface="Times New Roman" panose="02020603050405020304" pitchFamily="18" charset="0"/>
              </a:defRPr>
            </a:lvl9pPr>
          </a:lstStyle>
          <a:p>
            <a:pPr eaLnBrk="1" hangingPunct="1"/>
            <a:endParaRPr lang="en-US"/>
          </a:p>
        </p:txBody>
      </p:sp>
      <p:sp>
        <p:nvSpPr>
          <p:cNvPr id="35848" name="Oval 7"/>
          <p:cNvSpPr>
            <a:spLocks noChangeArrowheads="1"/>
          </p:cNvSpPr>
          <p:nvPr/>
        </p:nvSpPr>
        <p:spPr bwMode="auto">
          <a:xfrm>
            <a:off x="4038600" y="3657600"/>
            <a:ext cx="609600" cy="381000"/>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3600">
                <a:solidFill>
                  <a:schemeClr val="tx1"/>
                </a:solidFill>
                <a:latin typeface="Times New Roman" panose="02020603050405020304" pitchFamily="18" charset="0"/>
              </a:defRPr>
            </a:lvl1pPr>
            <a:lvl2pPr marL="742950" indent="-285750" eaLnBrk="0" hangingPunct="0">
              <a:defRPr sz="3600">
                <a:solidFill>
                  <a:schemeClr val="tx1"/>
                </a:solidFill>
                <a:latin typeface="Times New Roman" panose="02020603050405020304" pitchFamily="18" charset="0"/>
              </a:defRPr>
            </a:lvl2pPr>
            <a:lvl3pPr marL="1143000" indent="-228600" eaLnBrk="0" hangingPunct="0">
              <a:defRPr sz="3600">
                <a:solidFill>
                  <a:schemeClr val="tx1"/>
                </a:solidFill>
                <a:latin typeface="Times New Roman" panose="02020603050405020304" pitchFamily="18" charset="0"/>
              </a:defRPr>
            </a:lvl3pPr>
            <a:lvl4pPr marL="1600200" indent="-228600" eaLnBrk="0" hangingPunct="0">
              <a:defRPr sz="3600">
                <a:solidFill>
                  <a:schemeClr val="tx1"/>
                </a:solidFill>
                <a:latin typeface="Times New Roman" panose="02020603050405020304" pitchFamily="18" charset="0"/>
              </a:defRPr>
            </a:lvl4pPr>
            <a:lvl5pPr marL="2057400" indent="-228600" eaLnBrk="0" hangingPunct="0">
              <a:defRPr sz="36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a:solidFill>
                  <a:schemeClr val="tx1"/>
                </a:solidFill>
                <a:latin typeface="Times New Roman" panose="02020603050405020304" pitchFamily="18" charset="0"/>
              </a:defRPr>
            </a:lvl9pPr>
          </a:lstStyle>
          <a:p>
            <a:pPr eaLnBrk="1" hangingPunct="1"/>
            <a:endParaRPr lang="en-US"/>
          </a:p>
        </p:txBody>
      </p:sp>
      <p:sp>
        <p:nvSpPr>
          <p:cNvPr id="35849" name="Oval 8"/>
          <p:cNvSpPr>
            <a:spLocks noChangeArrowheads="1"/>
          </p:cNvSpPr>
          <p:nvPr/>
        </p:nvSpPr>
        <p:spPr bwMode="auto">
          <a:xfrm>
            <a:off x="8001000" y="4800600"/>
            <a:ext cx="381000" cy="381000"/>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3600">
                <a:solidFill>
                  <a:schemeClr val="tx1"/>
                </a:solidFill>
                <a:latin typeface="Times New Roman" panose="02020603050405020304" pitchFamily="18" charset="0"/>
              </a:defRPr>
            </a:lvl1pPr>
            <a:lvl2pPr marL="742950" indent="-285750" eaLnBrk="0" hangingPunct="0">
              <a:defRPr sz="3600">
                <a:solidFill>
                  <a:schemeClr val="tx1"/>
                </a:solidFill>
                <a:latin typeface="Times New Roman" panose="02020603050405020304" pitchFamily="18" charset="0"/>
              </a:defRPr>
            </a:lvl2pPr>
            <a:lvl3pPr marL="1143000" indent="-228600" eaLnBrk="0" hangingPunct="0">
              <a:defRPr sz="3600">
                <a:solidFill>
                  <a:schemeClr val="tx1"/>
                </a:solidFill>
                <a:latin typeface="Times New Roman" panose="02020603050405020304" pitchFamily="18" charset="0"/>
              </a:defRPr>
            </a:lvl3pPr>
            <a:lvl4pPr marL="1600200" indent="-228600" eaLnBrk="0" hangingPunct="0">
              <a:defRPr sz="3600">
                <a:solidFill>
                  <a:schemeClr val="tx1"/>
                </a:solidFill>
                <a:latin typeface="Times New Roman" panose="02020603050405020304" pitchFamily="18" charset="0"/>
              </a:defRPr>
            </a:lvl4pPr>
            <a:lvl5pPr marL="2057400" indent="-228600" eaLnBrk="0" hangingPunct="0">
              <a:defRPr sz="36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a:solidFill>
                  <a:schemeClr val="tx1"/>
                </a:solidFill>
                <a:latin typeface="Times New Roman" panose="02020603050405020304" pitchFamily="18" charset="0"/>
              </a:defRPr>
            </a:lvl9pPr>
          </a:lstStyle>
          <a:p>
            <a:pPr eaLnBrk="1" hangingPunct="1"/>
            <a:endParaRPr lang="en-US"/>
          </a:p>
        </p:txBody>
      </p:sp>
      <p:sp>
        <p:nvSpPr>
          <p:cNvPr id="35850" name="Line 9"/>
          <p:cNvSpPr>
            <a:spLocks noChangeShapeType="1"/>
          </p:cNvSpPr>
          <p:nvPr/>
        </p:nvSpPr>
        <p:spPr bwMode="auto">
          <a:xfrm>
            <a:off x="0" y="4724400"/>
            <a:ext cx="1752600" cy="0"/>
          </a:xfrm>
          <a:prstGeom prst="line">
            <a:avLst/>
          </a:prstGeom>
          <a:noFill/>
          <a:ln w="76200">
            <a:solidFill>
              <a:srgbClr val="FF0000"/>
            </a:solidFill>
            <a:round/>
            <a:headEnd/>
            <a:tailEnd/>
          </a:ln>
          <a:extLst>
            <a:ext uri="{909E8E84-426E-40DD-AFC4-6F175D3DCCD1}">
              <a14:hiddenFill xmlns:a14="http://schemas.microsoft.com/office/drawing/2010/main">
                <a:noFill/>
              </a14:hiddenFill>
            </a:ext>
          </a:extLst>
        </p:spPr>
        <p:txBody>
          <a:bodyPr wrap="none"/>
          <a:lstStyle/>
          <a:p>
            <a:endParaRPr lang="en-US"/>
          </a:p>
        </p:txBody>
      </p:sp>
    </p:spTree>
    <p:extLst>
      <p:ext uri="{BB962C8B-B14F-4D97-AF65-F5344CB8AC3E}">
        <p14:creationId xmlns:p14="http://schemas.microsoft.com/office/powerpoint/2010/main" val="1453709338"/>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600">
                <a:solidFill>
                  <a:schemeClr val="tx1"/>
                </a:solidFill>
                <a:latin typeface="Times New Roman" panose="02020603050405020304" pitchFamily="18" charset="0"/>
              </a:defRPr>
            </a:lvl1pPr>
            <a:lvl2pPr marL="742950" indent="-285750" eaLnBrk="0" hangingPunct="0">
              <a:defRPr sz="3600">
                <a:solidFill>
                  <a:schemeClr val="tx1"/>
                </a:solidFill>
                <a:latin typeface="Times New Roman" panose="02020603050405020304" pitchFamily="18" charset="0"/>
              </a:defRPr>
            </a:lvl2pPr>
            <a:lvl3pPr marL="1143000" indent="-228600" eaLnBrk="0" hangingPunct="0">
              <a:defRPr sz="3600">
                <a:solidFill>
                  <a:schemeClr val="tx1"/>
                </a:solidFill>
                <a:latin typeface="Times New Roman" panose="02020603050405020304" pitchFamily="18" charset="0"/>
              </a:defRPr>
            </a:lvl3pPr>
            <a:lvl4pPr marL="1600200" indent="-228600" eaLnBrk="0" hangingPunct="0">
              <a:defRPr sz="3600">
                <a:solidFill>
                  <a:schemeClr val="tx1"/>
                </a:solidFill>
                <a:latin typeface="Times New Roman" panose="02020603050405020304" pitchFamily="18" charset="0"/>
              </a:defRPr>
            </a:lvl4pPr>
            <a:lvl5pPr marL="2057400" indent="-228600" eaLnBrk="0" hangingPunct="0">
              <a:defRPr sz="36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a:solidFill>
                  <a:schemeClr val="tx1"/>
                </a:solidFill>
                <a:latin typeface="Times New Roman" panose="02020603050405020304" pitchFamily="18" charset="0"/>
              </a:defRPr>
            </a:lvl9pPr>
          </a:lstStyle>
          <a:p>
            <a:pPr eaLnBrk="1" hangingPunct="1"/>
            <a:fld id="{8B036A49-14BC-461C-B0A9-982C995B4BC2}" type="slidenum">
              <a:rPr lang="en-US" sz="1400"/>
              <a:pPr eaLnBrk="1" hangingPunct="1"/>
              <a:t>58</a:t>
            </a:fld>
            <a:endParaRPr lang="en-US" sz="1400"/>
          </a:p>
        </p:txBody>
      </p:sp>
      <p:sp>
        <p:nvSpPr>
          <p:cNvPr id="36867" name="Rectangle 5"/>
          <p:cNvSpPr>
            <a:spLocks noChangeArrowheads="1"/>
          </p:cNvSpPr>
          <p:nvPr/>
        </p:nvSpPr>
        <p:spPr bwMode="auto">
          <a:xfrm>
            <a:off x="0" y="1447800"/>
            <a:ext cx="9144000" cy="5170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404813" eaLnBrk="0" hangingPunct="0">
              <a:tabLst>
                <a:tab pos="800100" algn="l"/>
                <a:tab pos="1143000" algn="l"/>
              </a:tabLst>
              <a:defRPr sz="3600">
                <a:solidFill>
                  <a:schemeClr val="tx1"/>
                </a:solidFill>
                <a:latin typeface="Times New Roman" panose="02020603050405020304" pitchFamily="18" charset="0"/>
              </a:defRPr>
            </a:lvl1pPr>
            <a:lvl2pPr marL="742950" indent="-285750" eaLnBrk="0" hangingPunct="0">
              <a:tabLst>
                <a:tab pos="800100" algn="l"/>
                <a:tab pos="1143000" algn="l"/>
              </a:tabLst>
              <a:defRPr sz="3600">
                <a:solidFill>
                  <a:schemeClr val="tx1"/>
                </a:solidFill>
                <a:latin typeface="Times New Roman" panose="02020603050405020304" pitchFamily="18" charset="0"/>
              </a:defRPr>
            </a:lvl2pPr>
            <a:lvl3pPr marL="1143000" indent="-228600" eaLnBrk="0" hangingPunct="0">
              <a:tabLst>
                <a:tab pos="800100" algn="l"/>
                <a:tab pos="1143000" algn="l"/>
              </a:tabLst>
              <a:defRPr sz="3600">
                <a:solidFill>
                  <a:schemeClr val="tx1"/>
                </a:solidFill>
                <a:latin typeface="Times New Roman" panose="02020603050405020304" pitchFamily="18" charset="0"/>
              </a:defRPr>
            </a:lvl3pPr>
            <a:lvl4pPr marL="1600200" indent="-228600" eaLnBrk="0" hangingPunct="0">
              <a:tabLst>
                <a:tab pos="800100" algn="l"/>
                <a:tab pos="1143000" algn="l"/>
              </a:tabLst>
              <a:defRPr sz="3600">
                <a:solidFill>
                  <a:schemeClr val="tx1"/>
                </a:solidFill>
                <a:latin typeface="Times New Roman" panose="02020603050405020304" pitchFamily="18" charset="0"/>
              </a:defRPr>
            </a:lvl4pPr>
            <a:lvl5pPr marL="2057400" indent="-228600" eaLnBrk="0" hangingPunct="0">
              <a:tabLst>
                <a:tab pos="800100" algn="l"/>
                <a:tab pos="1143000" algn="l"/>
              </a:tabLst>
              <a:defRPr sz="3600">
                <a:solidFill>
                  <a:schemeClr val="tx1"/>
                </a:solidFill>
                <a:latin typeface="Times New Roman" panose="02020603050405020304" pitchFamily="18" charset="0"/>
              </a:defRPr>
            </a:lvl5pPr>
            <a:lvl6pPr marL="2514600" indent="-228600" eaLnBrk="0" fontAlgn="base" hangingPunct="0">
              <a:spcBef>
                <a:spcPct val="0"/>
              </a:spcBef>
              <a:spcAft>
                <a:spcPct val="0"/>
              </a:spcAft>
              <a:tabLst>
                <a:tab pos="800100" algn="l"/>
                <a:tab pos="1143000" algn="l"/>
              </a:tabLst>
              <a:defRPr sz="3600">
                <a:solidFill>
                  <a:schemeClr val="tx1"/>
                </a:solidFill>
                <a:latin typeface="Times New Roman" panose="02020603050405020304" pitchFamily="18" charset="0"/>
              </a:defRPr>
            </a:lvl6pPr>
            <a:lvl7pPr marL="2971800" indent="-228600" eaLnBrk="0" fontAlgn="base" hangingPunct="0">
              <a:spcBef>
                <a:spcPct val="0"/>
              </a:spcBef>
              <a:spcAft>
                <a:spcPct val="0"/>
              </a:spcAft>
              <a:tabLst>
                <a:tab pos="800100" algn="l"/>
                <a:tab pos="1143000" algn="l"/>
              </a:tabLst>
              <a:defRPr sz="3600">
                <a:solidFill>
                  <a:schemeClr val="tx1"/>
                </a:solidFill>
                <a:latin typeface="Times New Roman" panose="02020603050405020304" pitchFamily="18" charset="0"/>
              </a:defRPr>
            </a:lvl7pPr>
            <a:lvl8pPr marL="3429000" indent="-228600" eaLnBrk="0" fontAlgn="base" hangingPunct="0">
              <a:spcBef>
                <a:spcPct val="0"/>
              </a:spcBef>
              <a:spcAft>
                <a:spcPct val="0"/>
              </a:spcAft>
              <a:tabLst>
                <a:tab pos="800100" algn="l"/>
                <a:tab pos="1143000" algn="l"/>
              </a:tabLst>
              <a:defRPr sz="3600">
                <a:solidFill>
                  <a:schemeClr val="tx1"/>
                </a:solidFill>
                <a:latin typeface="Times New Roman" panose="02020603050405020304" pitchFamily="18" charset="0"/>
              </a:defRPr>
            </a:lvl8pPr>
            <a:lvl9pPr marL="3886200" indent="-228600" eaLnBrk="0" fontAlgn="base" hangingPunct="0">
              <a:spcBef>
                <a:spcPct val="0"/>
              </a:spcBef>
              <a:spcAft>
                <a:spcPct val="0"/>
              </a:spcAft>
              <a:tabLst>
                <a:tab pos="800100" algn="l"/>
                <a:tab pos="1143000" algn="l"/>
              </a:tabLst>
              <a:defRPr sz="3600">
                <a:solidFill>
                  <a:schemeClr val="tx1"/>
                </a:solidFill>
                <a:latin typeface="Times New Roman" panose="02020603050405020304" pitchFamily="18" charset="0"/>
              </a:defRPr>
            </a:lvl9pPr>
          </a:lstStyle>
          <a:p>
            <a:pPr algn="just" eaLnBrk="1" hangingPunct="1"/>
            <a:r>
              <a:rPr lang="en-US" sz="2400" b="1" dirty="0">
                <a:cs typeface="Times New Roman" panose="02020603050405020304" pitchFamily="18" charset="0"/>
              </a:rPr>
              <a:t>Assume:	steady flow</a:t>
            </a:r>
          </a:p>
          <a:p>
            <a:pPr algn="just"/>
            <a:r>
              <a:rPr lang="en-US" sz="2400" b="1" dirty="0">
                <a:cs typeface="Times New Roman" panose="02020603050405020304" pitchFamily="18" charset="0"/>
              </a:rPr>
              <a:t>	Neglect viscous work and heat transfer</a:t>
            </a:r>
          </a:p>
          <a:p>
            <a:pPr algn="just"/>
            <a:r>
              <a:rPr lang="en-US" sz="2400" b="1" dirty="0">
                <a:cs typeface="Times New Roman" panose="02020603050405020304" pitchFamily="18" charset="0"/>
              </a:rPr>
              <a:t>	Velocity in inlet and outlet are uniform</a:t>
            </a:r>
          </a:p>
          <a:p>
            <a:pPr algn="just"/>
            <a:r>
              <a:rPr lang="en-US" sz="2400" b="1" dirty="0">
                <a:cs typeface="Times New Roman" panose="02020603050405020304" pitchFamily="18" charset="0"/>
              </a:rPr>
              <a:t>	</a:t>
            </a:r>
          </a:p>
          <a:p>
            <a:pPr algn="just"/>
            <a:r>
              <a:rPr lang="en-US" sz="2400" b="1" dirty="0">
                <a:cs typeface="Times New Roman" panose="02020603050405020304" pitchFamily="18" charset="0"/>
              </a:rPr>
              <a:t>Incompressible flow</a:t>
            </a:r>
          </a:p>
          <a:p>
            <a:pPr algn="just"/>
            <a:r>
              <a:rPr lang="en-US" sz="2400" b="1" dirty="0">
                <a:cs typeface="Times New Roman" panose="02020603050405020304" pitchFamily="18" charset="0"/>
              </a:rPr>
              <a:t>Applying Bernoulli head,</a:t>
            </a:r>
          </a:p>
          <a:p>
            <a:pPr algn="just"/>
            <a:r>
              <a:rPr lang="en-US" sz="2400" b="1" dirty="0">
                <a:cs typeface="Times New Roman" panose="02020603050405020304" pitchFamily="18" charset="0"/>
              </a:rPr>
              <a:t> </a:t>
            </a:r>
          </a:p>
          <a:p>
            <a:pPr algn="just"/>
            <a:r>
              <a:rPr lang="en-US" sz="2400" b="1" dirty="0">
                <a:solidFill>
                  <a:schemeClr val="folHlink"/>
                </a:solidFill>
                <a:cs typeface="Times New Roman" panose="02020603050405020304" pitchFamily="18" charset="0"/>
              </a:rPr>
              <a:t>H=(p/</a:t>
            </a:r>
            <a:r>
              <a:rPr lang="en-US" sz="2400" b="1" dirty="0" err="1">
                <a:solidFill>
                  <a:schemeClr val="folHlink"/>
                </a:solidFill>
                <a:latin typeface="Symbol" panose="05050102010706020507" pitchFamily="18" charset="2"/>
                <a:cs typeface="Times New Roman" panose="02020603050405020304" pitchFamily="18" charset="0"/>
              </a:rPr>
              <a:t>r</a:t>
            </a:r>
            <a:r>
              <a:rPr lang="en-US" sz="2400" b="1" dirty="0" err="1">
                <a:solidFill>
                  <a:schemeClr val="folHlink"/>
                </a:solidFill>
                <a:cs typeface="Times New Roman" panose="02020603050405020304" pitchFamily="18" charset="0"/>
              </a:rPr>
              <a:t>g</a:t>
            </a:r>
            <a:r>
              <a:rPr lang="en-US" sz="2400" b="1" dirty="0">
                <a:solidFill>
                  <a:schemeClr val="folHlink"/>
                </a:solidFill>
                <a:cs typeface="Times New Roman" panose="02020603050405020304" pitchFamily="18" charset="0"/>
              </a:rPr>
              <a:t> + v</a:t>
            </a:r>
            <a:r>
              <a:rPr lang="en-US" sz="2400" b="1" baseline="30000" dirty="0">
                <a:solidFill>
                  <a:schemeClr val="folHlink"/>
                </a:solidFill>
                <a:cs typeface="Times New Roman" panose="02020603050405020304" pitchFamily="18" charset="0"/>
              </a:rPr>
              <a:t>2</a:t>
            </a:r>
            <a:r>
              <a:rPr lang="en-US" sz="2400" b="1" dirty="0">
                <a:solidFill>
                  <a:schemeClr val="folHlink"/>
                </a:solidFill>
                <a:cs typeface="Times New Roman" panose="02020603050405020304" pitchFamily="18" charset="0"/>
              </a:rPr>
              <a:t>/2g +z)</a:t>
            </a:r>
            <a:r>
              <a:rPr lang="en-US" sz="2400" b="1" baseline="-30000" dirty="0">
                <a:solidFill>
                  <a:schemeClr val="folHlink"/>
                </a:solidFill>
                <a:cs typeface="Times New Roman" panose="02020603050405020304" pitchFamily="18" charset="0"/>
              </a:rPr>
              <a:t>2 </a:t>
            </a:r>
            <a:r>
              <a:rPr lang="en-US" sz="2400" b="1" dirty="0">
                <a:solidFill>
                  <a:schemeClr val="folHlink"/>
                </a:solidFill>
                <a:cs typeface="Times New Roman" panose="02020603050405020304" pitchFamily="18" charset="0"/>
              </a:rPr>
              <a:t>- (</a:t>
            </a:r>
            <a:r>
              <a:rPr lang="en-US" sz="2400" b="1" dirty="0" smtClean="0">
                <a:solidFill>
                  <a:schemeClr val="folHlink"/>
                </a:solidFill>
                <a:cs typeface="Times New Roman" panose="02020603050405020304" pitchFamily="18" charset="0"/>
              </a:rPr>
              <a:t>p/</a:t>
            </a:r>
            <a:r>
              <a:rPr lang="en-US" sz="2400" b="1" dirty="0" err="1" smtClean="0">
                <a:solidFill>
                  <a:schemeClr val="folHlink"/>
                </a:solidFill>
                <a:latin typeface="Symbol" panose="05050102010706020507" pitchFamily="18" charset="2"/>
                <a:cs typeface="Times New Roman" panose="02020603050405020304" pitchFamily="18" charset="0"/>
              </a:rPr>
              <a:t>r</a:t>
            </a:r>
            <a:r>
              <a:rPr lang="en-US" sz="2400" b="1" dirty="0" err="1" smtClean="0">
                <a:solidFill>
                  <a:schemeClr val="folHlink"/>
                </a:solidFill>
                <a:cs typeface="Times New Roman" panose="02020603050405020304" pitchFamily="18" charset="0"/>
              </a:rPr>
              <a:t>g</a:t>
            </a:r>
            <a:r>
              <a:rPr lang="en-US" sz="2400" b="1" dirty="0" smtClean="0">
                <a:solidFill>
                  <a:schemeClr val="folHlink"/>
                </a:solidFill>
                <a:cs typeface="Times New Roman" panose="02020603050405020304" pitchFamily="18" charset="0"/>
              </a:rPr>
              <a:t> </a:t>
            </a:r>
            <a:r>
              <a:rPr lang="en-US" sz="2400" b="1" dirty="0">
                <a:solidFill>
                  <a:schemeClr val="folHlink"/>
                </a:solidFill>
                <a:cs typeface="Times New Roman" panose="02020603050405020304" pitchFamily="18" charset="0"/>
              </a:rPr>
              <a:t>+ v</a:t>
            </a:r>
            <a:r>
              <a:rPr lang="en-US" sz="2400" b="1" baseline="30000" dirty="0">
                <a:solidFill>
                  <a:schemeClr val="folHlink"/>
                </a:solidFill>
                <a:cs typeface="Times New Roman" panose="02020603050405020304" pitchFamily="18" charset="0"/>
              </a:rPr>
              <a:t>2</a:t>
            </a:r>
            <a:r>
              <a:rPr lang="en-US" sz="2400" b="1" dirty="0">
                <a:solidFill>
                  <a:schemeClr val="folHlink"/>
                </a:solidFill>
                <a:cs typeface="Times New Roman" panose="02020603050405020304" pitchFamily="18" charset="0"/>
              </a:rPr>
              <a:t>/2g +z)</a:t>
            </a:r>
            <a:r>
              <a:rPr lang="en-US" sz="2400" b="1" baseline="-30000" dirty="0">
                <a:solidFill>
                  <a:schemeClr val="folHlink"/>
                </a:solidFill>
                <a:cs typeface="Times New Roman" panose="02020603050405020304" pitchFamily="18" charset="0"/>
              </a:rPr>
              <a:t>1 </a:t>
            </a:r>
            <a:r>
              <a:rPr lang="en-US" sz="2400" b="1" dirty="0">
                <a:solidFill>
                  <a:schemeClr val="folHlink"/>
                </a:solidFill>
                <a:cs typeface="Times New Roman" panose="02020603050405020304" pitchFamily="18" charset="0"/>
              </a:rPr>
              <a:t>= </a:t>
            </a:r>
            <a:r>
              <a:rPr lang="en-US" sz="2400" b="1" dirty="0" err="1">
                <a:solidFill>
                  <a:schemeClr val="folHlink"/>
                </a:solidFill>
                <a:cs typeface="Times New Roman" panose="02020603050405020304" pitchFamily="18" charset="0"/>
              </a:rPr>
              <a:t>h</a:t>
            </a:r>
            <a:r>
              <a:rPr lang="en-US" sz="2400" b="1" baseline="-30000" dirty="0" err="1">
                <a:solidFill>
                  <a:schemeClr val="folHlink"/>
                </a:solidFill>
                <a:cs typeface="Times New Roman" panose="02020603050405020304" pitchFamily="18" charset="0"/>
              </a:rPr>
              <a:t>s</a:t>
            </a:r>
            <a:r>
              <a:rPr lang="en-US" sz="2400" b="1" dirty="0">
                <a:solidFill>
                  <a:schemeClr val="folHlink"/>
                </a:solidFill>
                <a:cs typeface="Times New Roman" panose="02020603050405020304" pitchFamily="18" charset="0"/>
              </a:rPr>
              <a:t> - </a:t>
            </a:r>
            <a:r>
              <a:rPr lang="en-US" sz="2400" b="1" dirty="0" err="1">
                <a:solidFill>
                  <a:schemeClr val="folHlink"/>
                </a:solidFill>
                <a:cs typeface="Times New Roman" panose="02020603050405020304" pitchFamily="18" charset="0"/>
              </a:rPr>
              <a:t>h</a:t>
            </a:r>
            <a:r>
              <a:rPr lang="en-US" sz="2400" b="1" baseline="-30000" dirty="0" err="1">
                <a:solidFill>
                  <a:schemeClr val="folHlink"/>
                </a:solidFill>
                <a:cs typeface="Times New Roman" panose="02020603050405020304" pitchFamily="18" charset="0"/>
              </a:rPr>
              <a:t>f</a:t>
            </a:r>
            <a:r>
              <a:rPr lang="en-US" sz="2400" b="1" baseline="-30000" dirty="0">
                <a:solidFill>
                  <a:schemeClr val="folHlink"/>
                </a:solidFill>
                <a:cs typeface="Times New Roman" panose="02020603050405020304" pitchFamily="18" charset="0"/>
              </a:rPr>
              <a:t>-</a:t>
            </a:r>
            <a:r>
              <a:rPr lang="en-US" sz="2400" b="1" baseline="-30000" dirty="0">
                <a:cs typeface="Times New Roman" panose="02020603050405020304" pitchFamily="18" charset="0"/>
              </a:rPr>
              <a:t>-----------------------------(1.1</a:t>
            </a:r>
            <a:r>
              <a:rPr lang="en-US" sz="2400" b="1" baseline="-30000" dirty="0" smtClean="0">
                <a:cs typeface="Times New Roman" panose="02020603050405020304" pitchFamily="18" charset="0"/>
              </a:rPr>
              <a:t>)</a:t>
            </a:r>
            <a:endParaRPr lang="en-US" sz="2400" b="1" dirty="0">
              <a:cs typeface="Times New Roman" panose="02020603050405020304" pitchFamily="18" charset="0"/>
            </a:endParaRPr>
          </a:p>
          <a:p>
            <a:pPr algn="just"/>
            <a:r>
              <a:rPr lang="en-US" sz="2400" b="1" dirty="0">
                <a:cs typeface="Times New Roman" panose="02020603050405020304" pitchFamily="18" charset="0"/>
              </a:rPr>
              <a:t>	H = Head output generated by pump</a:t>
            </a:r>
          </a:p>
          <a:p>
            <a:pPr algn="just"/>
            <a:r>
              <a:rPr lang="en-US" sz="2400" b="1" dirty="0">
                <a:cs typeface="Times New Roman" panose="02020603050405020304" pitchFamily="18" charset="0"/>
              </a:rPr>
              <a:t>	</a:t>
            </a:r>
            <a:r>
              <a:rPr lang="en-US" sz="2400" b="1" dirty="0" err="1">
                <a:cs typeface="Times New Roman" panose="02020603050405020304" pitchFamily="18" charset="0"/>
              </a:rPr>
              <a:t>h</a:t>
            </a:r>
            <a:r>
              <a:rPr lang="en-US" sz="2400" b="1" baseline="-30000" dirty="0" err="1">
                <a:cs typeface="Times New Roman" panose="02020603050405020304" pitchFamily="18" charset="0"/>
              </a:rPr>
              <a:t>s</a:t>
            </a:r>
            <a:r>
              <a:rPr lang="en-US" sz="2400" b="1" dirty="0">
                <a:cs typeface="Times New Roman" panose="02020603050405020304" pitchFamily="18" charset="0"/>
              </a:rPr>
              <a:t> = Head supplied</a:t>
            </a:r>
          </a:p>
          <a:p>
            <a:pPr algn="just"/>
            <a:r>
              <a:rPr lang="en-US" sz="2400" b="1" dirty="0">
                <a:cs typeface="Times New Roman" panose="02020603050405020304" pitchFamily="18" charset="0"/>
              </a:rPr>
              <a:t>	</a:t>
            </a:r>
            <a:r>
              <a:rPr lang="en-US" sz="2400" b="1" dirty="0" err="1">
                <a:cs typeface="Times New Roman" panose="02020603050405020304" pitchFamily="18" charset="0"/>
              </a:rPr>
              <a:t>h</a:t>
            </a:r>
            <a:r>
              <a:rPr lang="en-US" sz="2400" b="1" baseline="-30000" dirty="0" err="1">
                <a:cs typeface="Times New Roman" panose="02020603050405020304" pitchFamily="18" charset="0"/>
              </a:rPr>
              <a:t>f</a:t>
            </a:r>
            <a:r>
              <a:rPr lang="en-US" sz="2400" b="1" baseline="-30000" dirty="0">
                <a:cs typeface="Times New Roman" panose="02020603050405020304" pitchFamily="18" charset="0"/>
              </a:rPr>
              <a:t> </a:t>
            </a:r>
            <a:r>
              <a:rPr lang="en-US" sz="2400" b="1" dirty="0">
                <a:cs typeface="Times New Roman" panose="02020603050405020304" pitchFamily="18" charset="0"/>
              </a:rPr>
              <a:t>= Head loss</a:t>
            </a:r>
          </a:p>
          <a:p>
            <a:pPr algn="just"/>
            <a:r>
              <a:rPr lang="en-US" sz="2400" b="1" dirty="0">
                <a:cs typeface="Times New Roman" panose="02020603050405020304" pitchFamily="18" charset="0"/>
              </a:rPr>
              <a:t>	v</a:t>
            </a:r>
            <a:r>
              <a:rPr lang="en-US" sz="2400" b="1" baseline="-30000" dirty="0">
                <a:cs typeface="Times New Roman" panose="02020603050405020304" pitchFamily="18" charset="0"/>
              </a:rPr>
              <a:t>1</a:t>
            </a:r>
            <a:r>
              <a:rPr lang="en-US" sz="2400" b="1" dirty="0">
                <a:cs typeface="Times New Roman" panose="02020603050405020304" pitchFamily="18" charset="0"/>
              </a:rPr>
              <a:t> = v</a:t>
            </a:r>
            <a:r>
              <a:rPr lang="en-US" sz="2400" b="1" baseline="-30000" dirty="0">
                <a:cs typeface="Times New Roman" panose="02020603050405020304" pitchFamily="18" charset="0"/>
              </a:rPr>
              <a:t>2</a:t>
            </a:r>
            <a:r>
              <a:rPr lang="en-US" sz="2400" b="1" dirty="0">
                <a:cs typeface="Times New Roman" panose="02020603050405020304" pitchFamily="18" charset="0"/>
              </a:rPr>
              <a:t>, and z</a:t>
            </a:r>
            <a:r>
              <a:rPr lang="en-US" sz="2400" b="1" baseline="-30000" dirty="0">
                <a:cs typeface="Times New Roman" panose="02020603050405020304" pitchFamily="18" charset="0"/>
              </a:rPr>
              <a:t>1</a:t>
            </a:r>
            <a:r>
              <a:rPr lang="en-US" sz="2400" b="1" dirty="0">
                <a:cs typeface="Times New Roman" panose="02020603050405020304" pitchFamily="18" charset="0"/>
              </a:rPr>
              <a:t> = z</a:t>
            </a:r>
            <a:r>
              <a:rPr lang="en-US" sz="2400" b="1" baseline="-30000" dirty="0">
                <a:cs typeface="Times New Roman" panose="02020603050405020304" pitchFamily="18" charset="0"/>
              </a:rPr>
              <a:t>2, </a:t>
            </a:r>
            <a:r>
              <a:rPr lang="en-US" sz="2400" b="1" dirty="0">
                <a:cs typeface="Times New Roman" panose="02020603050405020304" pitchFamily="18" charset="0"/>
              </a:rPr>
              <a:t>usually</a:t>
            </a:r>
          </a:p>
          <a:p>
            <a:pPr algn="just"/>
            <a:r>
              <a:rPr lang="en-US" sz="2400" b="1" dirty="0">
                <a:solidFill>
                  <a:schemeClr val="folHlink"/>
                </a:solidFill>
                <a:cs typeface="Times New Roman" panose="02020603050405020304" pitchFamily="18" charset="0"/>
              </a:rPr>
              <a:t>H=(p</a:t>
            </a:r>
            <a:r>
              <a:rPr lang="en-US" sz="2400" b="1" baseline="-30000" dirty="0">
                <a:solidFill>
                  <a:schemeClr val="folHlink"/>
                </a:solidFill>
                <a:cs typeface="Times New Roman" panose="02020603050405020304" pitchFamily="18" charset="0"/>
              </a:rPr>
              <a:t>2</a:t>
            </a:r>
            <a:r>
              <a:rPr lang="en-US" sz="2400" b="1" dirty="0">
                <a:solidFill>
                  <a:schemeClr val="folHlink"/>
                </a:solidFill>
                <a:cs typeface="Times New Roman" panose="02020603050405020304" pitchFamily="18" charset="0"/>
              </a:rPr>
              <a:t>+p</a:t>
            </a:r>
            <a:r>
              <a:rPr lang="en-US" sz="2400" b="1" baseline="-30000" dirty="0">
                <a:solidFill>
                  <a:schemeClr val="folHlink"/>
                </a:solidFill>
                <a:cs typeface="Times New Roman" panose="02020603050405020304" pitchFamily="18" charset="0"/>
              </a:rPr>
              <a:t>1</a:t>
            </a:r>
            <a:r>
              <a:rPr lang="en-US" sz="2400" b="1" dirty="0">
                <a:solidFill>
                  <a:schemeClr val="folHlink"/>
                </a:solidFill>
                <a:cs typeface="Times New Roman" panose="02020603050405020304" pitchFamily="18" charset="0"/>
              </a:rPr>
              <a:t>)/</a:t>
            </a:r>
            <a:r>
              <a:rPr lang="en-US" sz="2400" b="1" dirty="0" err="1">
                <a:solidFill>
                  <a:schemeClr val="folHlink"/>
                </a:solidFill>
                <a:latin typeface="Symbol" panose="05050102010706020507" pitchFamily="18" charset="2"/>
                <a:cs typeface="Times New Roman" panose="02020603050405020304" pitchFamily="18" charset="0"/>
              </a:rPr>
              <a:t>r</a:t>
            </a:r>
            <a:r>
              <a:rPr lang="en-US" sz="2400" b="1" dirty="0" err="1">
                <a:solidFill>
                  <a:schemeClr val="folHlink"/>
                </a:solidFill>
                <a:cs typeface="Times New Roman" panose="02020603050405020304" pitchFamily="18" charset="0"/>
              </a:rPr>
              <a:t>g</a:t>
            </a:r>
            <a:endParaRPr lang="en-US" sz="2400" b="1" dirty="0">
              <a:solidFill>
                <a:schemeClr val="folHlink"/>
              </a:solidFill>
              <a:cs typeface="Times New Roman" panose="02020603050405020304" pitchFamily="18" charset="0"/>
            </a:endParaRPr>
          </a:p>
          <a:p>
            <a:endParaRPr lang="en-US" sz="2400" b="1" dirty="0">
              <a:solidFill>
                <a:schemeClr val="folHlink"/>
              </a:solidFill>
            </a:endParaRPr>
          </a:p>
        </p:txBody>
      </p:sp>
      <p:sp>
        <p:nvSpPr>
          <p:cNvPr id="36868" name="Rectangle 6"/>
          <p:cNvSpPr>
            <a:spLocks noChangeArrowheads="1"/>
          </p:cNvSpPr>
          <p:nvPr/>
        </p:nvSpPr>
        <p:spPr bwMode="auto">
          <a:xfrm>
            <a:off x="0" y="0"/>
            <a:ext cx="9144000" cy="1025525"/>
          </a:xfrm>
          <a:prstGeom prst="rect">
            <a:avLst/>
          </a:prstGeom>
          <a:solidFill>
            <a:srgbClr val="00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600">
                <a:solidFill>
                  <a:schemeClr val="tx1"/>
                </a:solidFill>
                <a:latin typeface="Times New Roman" panose="02020603050405020304" pitchFamily="18" charset="0"/>
              </a:defRPr>
            </a:lvl1pPr>
            <a:lvl2pPr marL="742950" indent="-285750" eaLnBrk="0" hangingPunct="0">
              <a:defRPr sz="3600">
                <a:solidFill>
                  <a:schemeClr val="tx1"/>
                </a:solidFill>
                <a:latin typeface="Times New Roman" panose="02020603050405020304" pitchFamily="18" charset="0"/>
              </a:defRPr>
            </a:lvl2pPr>
            <a:lvl3pPr marL="1143000" indent="-228600" eaLnBrk="0" hangingPunct="0">
              <a:defRPr sz="3600">
                <a:solidFill>
                  <a:schemeClr val="tx1"/>
                </a:solidFill>
                <a:latin typeface="Times New Roman" panose="02020603050405020304" pitchFamily="18" charset="0"/>
              </a:defRPr>
            </a:lvl3pPr>
            <a:lvl4pPr marL="1600200" indent="-228600" eaLnBrk="0" hangingPunct="0">
              <a:defRPr sz="3600">
                <a:solidFill>
                  <a:schemeClr val="tx1"/>
                </a:solidFill>
                <a:latin typeface="Times New Roman" panose="02020603050405020304" pitchFamily="18" charset="0"/>
              </a:defRPr>
            </a:lvl4pPr>
            <a:lvl5pPr marL="2057400" indent="-228600" eaLnBrk="0" hangingPunct="0">
              <a:defRPr sz="36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a:solidFill>
                  <a:schemeClr val="tx1"/>
                </a:solidFill>
                <a:latin typeface="Times New Roman" panose="02020603050405020304" pitchFamily="18" charset="0"/>
              </a:defRPr>
            </a:lvl9pPr>
          </a:lstStyle>
          <a:p>
            <a:pPr eaLnBrk="1" hangingPunct="1">
              <a:lnSpc>
                <a:spcPct val="170000"/>
              </a:lnSpc>
            </a:pPr>
            <a:r>
              <a:rPr lang="en-US" b="1" u="sng">
                <a:solidFill>
                  <a:srgbClr val="FF0000"/>
                </a:solidFill>
              </a:rPr>
              <a:t>Basic output parameters:</a:t>
            </a:r>
          </a:p>
        </p:txBody>
      </p:sp>
    </p:spTree>
    <p:extLst>
      <p:ext uri="{BB962C8B-B14F-4D97-AF65-F5344CB8AC3E}">
        <p14:creationId xmlns:p14="http://schemas.microsoft.com/office/powerpoint/2010/main" val="1536785808"/>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600">
                <a:solidFill>
                  <a:schemeClr val="tx1"/>
                </a:solidFill>
                <a:latin typeface="Times New Roman" panose="02020603050405020304" pitchFamily="18" charset="0"/>
              </a:defRPr>
            </a:lvl1pPr>
            <a:lvl2pPr marL="742950" indent="-285750" eaLnBrk="0" hangingPunct="0">
              <a:defRPr sz="3600">
                <a:solidFill>
                  <a:schemeClr val="tx1"/>
                </a:solidFill>
                <a:latin typeface="Times New Roman" panose="02020603050405020304" pitchFamily="18" charset="0"/>
              </a:defRPr>
            </a:lvl2pPr>
            <a:lvl3pPr marL="1143000" indent="-228600" eaLnBrk="0" hangingPunct="0">
              <a:defRPr sz="3600">
                <a:solidFill>
                  <a:schemeClr val="tx1"/>
                </a:solidFill>
                <a:latin typeface="Times New Roman" panose="02020603050405020304" pitchFamily="18" charset="0"/>
              </a:defRPr>
            </a:lvl3pPr>
            <a:lvl4pPr marL="1600200" indent="-228600" eaLnBrk="0" hangingPunct="0">
              <a:defRPr sz="3600">
                <a:solidFill>
                  <a:schemeClr val="tx1"/>
                </a:solidFill>
                <a:latin typeface="Times New Roman" panose="02020603050405020304" pitchFamily="18" charset="0"/>
              </a:defRPr>
            </a:lvl4pPr>
            <a:lvl5pPr marL="2057400" indent="-228600" eaLnBrk="0" hangingPunct="0">
              <a:defRPr sz="36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a:solidFill>
                  <a:schemeClr val="tx1"/>
                </a:solidFill>
                <a:latin typeface="Times New Roman" panose="02020603050405020304" pitchFamily="18" charset="0"/>
              </a:defRPr>
            </a:lvl9pPr>
          </a:lstStyle>
          <a:p>
            <a:pPr eaLnBrk="1" hangingPunct="1"/>
            <a:fld id="{341DC13F-708B-42FB-AE5B-423C43807C51}" type="slidenum">
              <a:rPr lang="en-US" sz="1400"/>
              <a:pPr eaLnBrk="1" hangingPunct="1"/>
              <a:t>59</a:t>
            </a:fld>
            <a:endParaRPr lang="en-US" sz="1400"/>
          </a:p>
        </p:txBody>
      </p:sp>
      <p:sp>
        <p:nvSpPr>
          <p:cNvPr id="39939" name="Rectangle 3"/>
          <p:cNvSpPr>
            <a:spLocks noChangeArrowheads="1"/>
          </p:cNvSpPr>
          <p:nvPr/>
        </p:nvSpPr>
        <p:spPr bwMode="auto">
          <a:xfrm>
            <a:off x="2033588" y="13954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600">
                <a:solidFill>
                  <a:schemeClr val="tx1"/>
                </a:solidFill>
                <a:latin typeface="Times New Roman" panose="02020603050405020304" pitchFamily="18" charset="0"/>
              </a:defRPr>
            </a:lvl1pPr>
            <a:lvl2pPr marL="742950" indent="-285750" eaLnBrk="0" hangingPunct="0">
              <a:defRPr sz="3600">
                <a:solidFill>
                  <a:schemeClr val="tx1"/>
                </a:solidFill>
                <a:latin typeface="Times New Roman" panose="02020603050405020304" pitchFamily="18" charset="0"/>
              </a:defRPr>
            </a:lvl2pPr>
            <a:lvl3pPr marL="1143000" indent="-228600" eaLnBrk="0" hangingPunct="0">
              <a:defRPr sz="3600">
                <a:solidFill>
                  <a:schemeClr val="tx1"/>
                </a:solidFill>
                <a:latin typeface="Times New Roman" panose="02020603050405020304" pitchFamily="18" charset="0"/>
              </a:defRPr>
            </a:lvl3pPr>
            <a:lvl4pPr marL="1600200" indent="-228600" eaLnBrk="0" hangingPunct="0">
              <a:defRPr sz="3600">
                <a:solidFill>
                  <a:schemeClr val="tx1"/>
                </a:solidFill>
                <a:latin typeface="Times New Roman" panose="02020603050405020304" pitchFamily="18" charset="0"/>
              </a:defRPr>
            </a:lvl4pPr>
            <a:lvl5pPr marL="2057400" indent="-228600" eaLnBrk="0" hangingPunct="0">
              <a:defRPr sz="36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a:solidFill>
                  <a:schemeClr val="tx1"/>
                </a:solidFill>
                <a:latin typeface="Times New Roman" panose="02020603050405020304" pitchFamily="18" charset="0"/>
              </a:defRPr>
            </a:lvl9pPr>
          </a:lstStyle>
          <a:p>
            <a:pPr eaLnBrk="1" hangingPunct="1"/>
            <a:endParaRPr lang="en-US"/>
          </a:p>
        </p:txBody>
      </p:sp>
      <p:graphicFrame>
        <p:nvGraphicFramePr>
          <p:cNvPr id="39940" name="Object 2"/>
          <p:cNvGraphicFramePr>
            <a:graphicFrameLocks noChangeAspect="1"/>
          </p:cNvGraphicFramePr>
          <p:nvPr/>
        </p:nvGraphicFramePr>
        <p:xfrm>
          <a:off x="1371600" y="304800"/>
          <a:ext cx="5867400" cy="4702175"/>
        </p:xfrm>
        <a:graphic>
          <a:graphicData uri="http://schemas.openxmlformats.org/presentationml/2006/ole">
            <mc:AlternateContent xmlns:mc="http://schemas.openxmlformats.org/markup-compatibility/2006">
              <mc:Choice xmlns:v="urn:schemas-microsoft-com:vml" Requires="v">
                <p:oleObj spid="_x0000_s17426" name="Photo Editor Photo" r:id="rId3" imgW="10523810" imgH="8392696" progId="MSPhotoEd.3">
                  <p:embed/>
                </p:oleObj>
              </mc:Choice>
              <mc:Fallback>
                <p:oleObj name="Photo Editor Photo" r:id="rId3" imgW="10523810" imgH="8392696" progId="MSPhotoEd.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71600" y="304800"/>
                        <a:ext cx="5867400" cy="4702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9941" name="Rectangle 4"/>
          <p:cNvSpPr>
            <a:spLocks noChangeArrowheads="1"/>
          </p:cNvSpPr>
          <p:nvPr/>
        </p:nvSpPr>
        <p:spPr bwMode="auto">
          <a:xfrm>
            <a:off x="0" y="5029200"/>
            <a:ext cx="9144000" cy="1927225"/>
          </a:xfrm>
          <a:prstGeom prst="rect">
            <a:avLst/>
          </a:prstGeom>
          <a:solidFill>
            <a:srgbClr val="00CCFF"/>
          </a:solidFill>
          <a:ln w="9525">
            <a:solidFill>
              <a:srgbClr val="00CCFF"/>
            </a:solidFill>
            <a:miter lim="800000"/>
            <a:headEnd/>
            <a:tailEnd/>
          </a:ln>
        </p:spPr>
        <p:txBody>
          <a:bodyPr>
            <a:spAutoFit/>
          </a:bodyPr>
          <a:lstStyle>
            <a:lvl1pPr marL="457200" indent="-457200" eaLnBrk="0" hangingPunct="0">
              <a:defRPr sz="3600">
                <a:solidFill>
                  <a:schemeClr val="tx1"/>
                </a:solidFill>
                <a:latin typeface="Times New Roman" panose="02020603050405020304" pitchFamily="18" charset="0"/>
              </a:defRPr>
            </a:lvl1pPr>
            <a:lvl2pPr marL="742950" indent="-285750" eaLnBrk="0" hangingPunct="0">
              <a:defRPr sz="3600">
                <a:solidFill>
                  <a:schemeClr val="tx1"/>
                </a:solidFill>
                <a:latin typeface="Times New Roman" panose="02020603050405020304" pitchFamily="18" charset="0"/>
              </a:defRPr>
            </a:lvl2pPr>
            <a:lvl3pPr marL="1143000" indent="-228600" eaLnBrk="0" hangingPunct="0">
              <a:defRPr sz="3600">
                <a:solidFill>
                  <a:schemeClr val="tx1"/>
                </a:solidFill>
                <a:latin typeface="Times New Roman" panose="02020603050405020304" pitchFamily="18" charset="0"/>
              </a:defRPr>
            </a:lvl3pPr>
            <a:lvl4pPr marL="1600200" indent="-228600" eaLnBrk="0" hangingPunct="0">
              <a:defRPr sz="3600">
                <a:solidFill>
                  <a:schemeClr val="tx1"/>
                </a:solidFill>
                <a:latin typeface="Times New Roman" panose="02020603050405020304" pitchFamily="18" charset="0"/>
              </a:defRPr>
            </a:lvl4pPr>
            <a:lvl5pPr marL="2057400" indent="-228600" eaLnBrk="0" hangingPunct="0">
              <a:defRPr sz="36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a:solidFill>
                  <a:schemeClr val="tx1"/>
                </a:solidFill>
                <a:latin typeface="Times New Roman" panose="02020603050405020304" pitchFamily="18" charset="0"/>
              </a:defRPr>
            </a:lvl9pPr>
          </a:lstStyle>
          <a:p>
            <a:pPr eaLnBrk="1" hangingPunct="1">
              <a:buFontTx/>
              <a:buChar char="•"/>
            </a:pPr>
            <a:r>
              <a:rPr lang="en-US" sz="2400" b="1">
                <a:sym typeface="Symbol" panose="05050102010706020507" pitchFamily="18" charset="2"/>
              </a:rPr>
              <a:t>H vs Q curve may be transfer into for some other N  by </a:t>
            </a:r>
            <a:r>
              <a:rPr lang="en-US" sz="2400" b="1">
                <a:solidFill>
                  <a:srgbClr val="FF0000"/>
                </a:solidFill>
                <a:sym typeface="Symbol" panose="05050102010706020507" pitchFamily="18" charset="2"/>
              </a:rPr>
              <a:t>similarity laws (Q  n and h  n</a:t>
            </a:r>
            <a:r>
              <a:rPr lang="en-US" sz="2400" b="1" baseline="30000">
                <a:solidFill>
                  <a:srgbClr val="FF0000"/>
                </a:solidFill>
                <a:sym typeface="Symbol" panose="05050102010706020507" pitchFamily="18" charset="2"/>
              </a:rPr>
              <a:t>2</a:t>
            </a:r>
            <a:r>
              <a:rPr lang="en-US" sz="2400" b="1">
                <a:solidFill>
                  <a:srgbClr val="FF0000"/>
                </a:solidFill>
                <a:sym typeface="Symbol" panose="05050102010706020507" pitchFamily="18" charset="2"/>
              </a:rPr>
              <a:t>)</a:t>
            </a:r>
            <a:r>
              <a:rPr lang="en-US" sz="2400" b="1">
                <a:sym typeface="Symbol" panose="05050102010706020507" pitchFamily="18" charset="2"/>
              </a:rPr>
              <a:t> but </a:t>
            </a:r>
            <a:r>
              <a:rPr lang="en-US" sz="2400" b="1">
                <a:solidFill>
                  <a:srgbClr val="FF0000"/>
                </a:solidFill>
                <a:sym typeface="Symbol" panose="05050102010706020507" pitchFamily="18" charset="2"/>
              </a:rPr>
              <a:t></a:t>
            </a:r>
            <a:r>
              <a:rPr lang="en-US" sz="2400">
                <a:solidFill>
                  <a:srgbClr val="FF0000"/>
                </a:solidFill>
                <a:sym typeface="Symbol" panose="05050102010706020507" pitchFamily="18" charset="2"/>
              </a:rPr>
              <a:t> </a:t>
            </a:r>
            <a:r>
              <a:rPr lang="en-US" sz="2400" b="1">
                <a:solidFill>
                  <a:srgbClr val="FF0000"/>
                </a:solidFill>
                <a:sym typeface="Symbol" panose="05050102010706020507" pitchFamily="18" charset="2"/>
              </a:rPr>
              <a:t>dec as it moves away from optimum N</a:t>
            </a:r>
            <a:r>
              <a:rPr lang="en-US" sz="2400" b="1">
                <a:sym typeface="Symbol" panose="05050102010706020507" pitchFamily="18" charset="2"/>
              </a:rPr>
              <a:t>.</a:t>
            </a:r>
          </a:p>
          <a:p>
            <a:pPr eaLnBrk="1" hangingPunct="1">
              <a:buFontTx/>
              <a:buChar char="•"/>
            </a:pPr>
            <a:r>
              <a:rPr lang="en-US" sz="2400" b="1">
                <a:solidFill>
                  <a:srgbClr val="FF0000"/>
                </a:solidFill>
                <a:sym typeface="Symbol" panose="05050102010706020507" pitchFamily="18" charset="2"/>
              </a:rPr>
              <a:t> dec. if pump is not operation at optimum pt. and dec depends upon how far the mode of opt.</a:t>
            </a:r>
          </a:p>
        </p:txBody>
      </p:sp>
      <p:sp>
        <p:nvSpPr>
          <p:cNvPr id="39942" name="Oval 5"/>
          <p:cNvSpPr>
            <a:spLocks noChangeArrowheads="1"/>
          </p:cNvSpPr>
          <p:nvPr/>
        </p:nvSpPr>
        <p:spPr bwMode="auto">
          <a:xfrm>
            <a:off x="3581400" y="1371600"/>
            <a:ext cx="914400" cy="457200"/>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3600">
                <a:solidFill>
                  <a:schemeClr val="tx1"/>
                </a:solidFill>
                <a:latin typeface="Times New Roman" panose="02020603050405020304" pitchFamily="18" charset="0"/>
              </a:defRPr>
            </a:lvl1pPr>
            <a:lvl2pPr marL="742950" indent="-285750" eaLnBrk="0" hangingPunct="0">
              <a:defRPr sz="3600">
                <a:solidFill>
                  <a:schemeClr val="tx1"/>
                </a:solidFill>
                <a:latin typeface="Times New Roman" panose="02020603050405020304" pitchFamily="18" charset="0"/>
              </a:defRPr>
            </a:lvl2pPr>
            <a:lvl3pPr marL="1143000" indent="-228600" eaLnBrk="0" hangingPunct="0">
              <a:defRPr sz="3600">
                <a:solidFill>
                  <a:schemeClr val="tx1"/>
                </a:solidFill>
                <a:latin typeface="Times New Roman" panose="02020603050405020304" pitchFamily="18" charset="0"/>
              </a:defRPr>
            </a:lvl3pPr>
            <a:lvl4pPr marL="1600200" indent="-228600" eaLnBrk="0" hangingPunct="0">
              <a:defRPr sz="3600">
                <a:solidFill>
                  <a:schemeClr val="tx1"/>
                </a:solidFill>
                <a:latin typeface="Times New Roman" panose="02020603050405020304" pitchFamily="18" charset="0"/>
              </a:defRPr>
            </a:lvl4pPr>
            <a:lvl5pPr marL="2057400" indent="-228600" eaLnBrk="0" hangingPunct="0">
              <a:defRPr sz="36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a:solidFill>
                  <a:schemeClr val="tx1"/>
                </a:solidFill>
                <a:latin typeface="Times New Roman" panose="02020603050405020304" pitchFamily="18" charset="0"/>
              </a:defRPr>
            </a:lvl9pPr>
          </a:lstStyle>
          <a:p>
            <a:pPr eaLnBrk="1" hangingPunct="1"/>
            <a:endParaRPr lang="en-US"/>
          </a:p>
        </p:txBody>
      </p:sp>
      <p:sp>
        <p:nvSpPr>
          <p:cNvPr id="39943" name="Oval 6"/>
          <p:cNvSpPr>
            <a:spLocks noChangeArrowheads="1"/>
          </p:cNvSpPr>
          <p:nvPr/>
        </p:nvSpPr>
        <p:spPr bwMode="auto">
          <a:xfrm>
            <a:off x="3962400" y="2438400"/>
            <a:ext cx="914400" cy="457200"/>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3600">
                <a:solidFill>
                  <a:schemeClr val="tx1"/>
                </a:solidFill>
                <a:latin typeface="Times New Roman" panose="02020603050405020304" pitchFamily="18" charset="0"/>
              </a:defRPr>
            </a:lvl1pPr>
            <a:lvl2pPr marL="742950" indent="-285750" eaLnBrk="0" hangingPunct="0">
              <a:defRPr sz="3600">
                <a:solidFill>
                  <a:schemeClr val="tx1"/>
                </a:solidFill>
                <a:latin typeface="Times New Roman" panose="02020603050405020304" pitchFamily="18" charset="0"/>
              </a:defRPr>
            </a:lvl2pPr>
            <a:lvl3pPr marL="1143000" indent="-228600" eaLnBrk="0" hangingPunct="0">
              <a:defRPr sz="3600">
                <a:solidFill>
                  <a:schemeClr val="tx1"/>
                </a:solidFill>
                <a:latin typeface="Times New Roman" panose="02020603050405020304" pitchFamily="18" charset="0"/>
              </a:defRPr>
            </a:lvl3pPr>
            <a:lvl4pPr marL="1600200" indent="-228600" eaLnBrk="0" hangingPunct="0">
              <a:defRPr sz="3600">
                <a:solidFill>
                  <a:schemeClr val="tx1"/>
                </a:solidFill>
                <a:latin typeface="Times New Roman" panose="02020603050405020304" pitchFamily="18" charset="0"/>
              </a:defRPr>
            </a:lvl4pPr>
            <a:lvl5pPr marL="2057400" indent="-228600" eaLnBrk="0" hangingPunct="0">
              <a:defRPr sz="36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a:solidFill>
                  <a:schemeClr val="tx1"/>
                </a:solidFill>
                <a:latin typeface="Times New Roman" panose="02020603050405020304" pitchFamily="18" charset="0"/>
              </a:defRPr>
            </a:lvl9pPr>
          </a:lstStyle>
          <a:p>
            <a:pPr eaLnBrk="1" hangingPunct="1"/>
            <a:endParaRPr lang="en-US"/>
          </a:p>
        </p:txBody>
      </p:sp>
      <p:sp>
        <p:nvSpPr>
          <p:cNvPr id="39944" name="Oval 7"/>
          <p:cNvSpPr>
            <a:spLocks noChangeArrowheads="1"/>
          </p:cNvSpPr>
          <p:nvPr/>
        </p:nvSpPr>
        <p:spPr bwMode="auto">
          <a:xfrm>
            <a:off x="2895600" y="2819400"/>
            <a:ext cx="914400" cy="152400"/>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3600">
                <a:solidFill>
                  <a:schemeClr val="tx1"/>
                </a:solidFill>
                <a:latin typeface="Times New Roman" panose="02020603050405020304" pitchFamily="18" charset="0"/>
              </a:defRPr>
            </a:lvl1pPr>
            <a:lvl2pPr marL="742950" indent="-285750" eaLnBrk="0" hangingPunct="0">
              <a:defRPr sz="3600">
                <a:solidFill>
                  <a:schemeClr val="tx1"/>
                </a:solidFill>
                <a:latin typeface="Times New Roman" panose="02020603050405020304" pitchFamily="18" charset="0"/>
              </a:defRPr>
            </a:lvl2pPr>
            <a:lvl3pPr marL="1143000" indent="-228600" eaLnBrk="0" hangingPunct="0">
              <a:defRPr sz="3600">
                <a:solidFill>
                  <a:schemeClr val="tx1"/>
                </a:solidFill>
                <a:latin typeface="Times New Roman" panose="02020603050405020304" pitchFamily="18" charset="0"/>
              </a:defRPr>
            </a:lvl3pPr>
            <a:lvl4pPr marL="1600200" indent="-228600" eaLnBrk="0" hangingPunct="0">
              <a:defRPr sz="3600">
                <a:solidFill>
                  <a:schemeClr val="tx1"/>
                </a:solidFill>
                <a:latin typeface="Times New Roman" panose="02020603050405020304" pitchFamily="18" charset="0"/>
              </a:defRPr>
            </a:lvl4pPr>
            <a:lvl5pPr marL="2057400" indent="-228600" eaLnBrk="0" hangingPunct="0">
              <a:defRPr sz="36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a:solidFill>
                  <a:schemeClr val="tx1"/>
                </a:solidFill>
                <a:latin typeface="Times New Roman" panose="02020603050405020304" pitchFamily="18" charset="0"/>
              </a:defRPr>
            </a:lvl9pPr>
          </a:lstStyle>
          <a:p>
            <a:pPr eaLnBrk="1" hangingPunct="1"/>
            <a:endParaRPr lang="en-US"/>
          </a:p>
        </p:txBody>
      </p:sp>
      <p:sp>
        <p:nvSpPr>
          <p:cNvPr id="39945" name="Oval 8"/>
          <p:cNvSpPr>
            <a:spLocks noChangeArrowheads="1"/>
          </p:cNvSpPr>
          <p:nvPr/>
        </p:nvSpPr>
        <p:spPr bwMode="auto">
          <a:xfrm>
            <a:off x="2438400" y="3048000"/>
            <a:ext cx="914400" cy="152400"/>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3600">
                <a:solidFill>
                  <a:schemeClr val="tx1"/>
                </a:solidFill>
                <a:latin typeface="Times New Roman" panose="02020603050405020304" pitchFamily="18" charset="0"/>
              </a:defRPr>
            </a:lvl1pPr>
            <a:lvl2pPr marL="742950" indent="-285750" eaLnBrk="0" hangingPunct="0">
              <a:defRPr sz="3600">
                <a:solidFill>
                  <a:schemeClr val="tx1"/>
                </a:solidFill>
                <a:latin typeface="Times New Roman" panose="02020603050405020304" pitchFamily="18" charset="0"/>
              </a:defRPr>
            </a:lvl2pPr>
            <a:lvl3pPr marL="1143000" indent="-228600" eaLnBrk="0" hangingPunct="0">
              <a:defRPr sz="3600">
                <a:solidFill>
                  <a:schemeClr val="tx1"/>
                </a:solidFill>
                <a:latin typeface="Times New Roman" panose="02020603050405020304" pitchFamily="18" charset="0"/>
              </a:defRPr>
            </a:lvl3pPr>
            <a:lvl4pPr marL="1600200" indent="-228600" eaLnBrk="0" hangingPunct="0">
              <a:defRPr sz="3600">
                <a:solidFill>
                  <a:schemeClr val="tx1"/>
                </a:solidFill>
                <a:latin typeface="Times New Roman" panose="02020603050405020304" pitchFamily="18" charset="0"/>
              </a:defRPr>
            </a:lvl4pPr>
            <a:lvl5pPr marL="2057400" indent="-228600" eaLnBrk="0" hangingPunct="0">
              <a:defRPr sz="36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a:solidFill>
                  <a:schemeClr val="tx1"/>
                </a:solidFill>
                <a:latin typeface="Times New Roman" panose="02020603050405020304" pitchFamily="18" charset="0"/>
              </a:defRPr>
            </a:lvl9pPr>
          </a:lstStyle>
          <a:p>
            <a:pPr eaLnBrk="1" hangingPunct="1"/>
            <a:endParaRPr lang="en-US"/>
          </a:p>
        </p:txBody>
      </p:sp>
      <p:sp>
        <p:nvSpPr>
          <p:cNvPr id="39946" name="Oval 9"/>
          <p:cNvSpPr>
            <a:spLocks noChangeArrowheads="1"/>
          </p:cNvSpPr>
          <p:nvPr/>
        </p:nvSpPr>
        <p:spPr bwMode="auto">
          <a:xfrm>
            <a:off x="2743200" y="3276600"/>
            <a:ext cx="990600" cy="381000"/>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3600">
                <a:solidFill>
                  <a:schemeClr val="tx1"/>
                </a:solidFill>
                <a:latin typeface="Times New Roman" panose="02020603050405020304" pitchFamily="18" charset="0"/>
              </a:defRPr>
            </a:lvl1pPr>
            <a:lvl2pPr marL="742950" indent="-285750" eaLnBrk="0" hangingPunct="0">
              <a:defRPr sz="3600">
                <a:solidFill>
                  <a:schemeClr val="tx1"/>
                </a:solidFill>
                <a:latin typeface="Times New Roman" panose="02020603050405020304" pitchFamily="18" charset="0"/>
              </a:defRPr>
            </a:lvl2pPr>
            <a:lvl3pPr marL="1143000" indent="-228600" eaLnBrk="0" hangingPunct="0">
              <a:defRPr sz="3600">
                <a:solidFill>
                  <a:schemeClr val="tx1"/>
                </a:solidFill>
                <a:latin typeface="Times New Roman" panose="02020603050405020304" pitchFamily="18" charset="0"/>
              </a:defRPr>
            </a:lvl3pPr>
            <a:lvl4pPr marL="1600200" indent="-228600" eaLnBrk="0" hangingPunct="0">
              <a:defRPr sz="3600">
                <a:solidFill>
                  <a:schemeClr val="tx1"/>
                </a:solidFill>
                <a:latin typeface="Times New Roman" panose="02020603050405020304" pitchFamily="18" charset="0"/>
              </a:defRPr>
            </a:lvl4pPr>
            <a:lvl5pPr marL="2057400" indent="-228600" eaLnBrk="0" hangingPunct="0">
              <a:defRPr sz="36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a:solidFill>
                  <a:schemeClr val="tx1"/>
                </a:solidFill>
                <a:latin typeface="Times New Roman" panose="02020603050405020304" pitchFamily="18" charset="0"/>
              </a:defRPr>
            </a:lvl9pPr>
          </a:lstStyle>
          <a:p>
            <a:pPr eaLnBrk="1" hangingPunct="1"/>
            <a:endParaRPr lang="en-US"/>
          </a:p>
        </p:txBody>
      </p:sp>
      <p:sp>
        <p:nvSpPr>
          <p:cNvPr id="39947" name="Oval 10"/>
          <p:cNvSpPr>
            <a:spLocks noChangeArrowheads="1"/>
          </p:cNvSpPr>
          <p:nvPr/>
        </p:nvSpPr>
        <p:spPr bwMode="auto">
          <a:xfrm>
            <a:off x="4953000" y="3124200"/>
            <a:ext cx="228600" cy="1066800"/>
          </a:xfrm>
          <a:prstGeom prst="ellipse">
            <a:avLst/>
          </a:prstGeom>
          <a:noFill/>
          <a:ln w="28575">
            <a:solidFill>
              <a:schemeClr val="fo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3600">
                <a:solidFill>
                  <a:schemeClr val="tx1"/>
                </a:solidFill>
                <a:latin typeface="Times New Roman" panose="02020603050405020304" pitchFamily="18" charset="0"/>
              </a:defRPr>
            </a:lvl1pPr>
            <a:lvl2pPr marL="742950" indent="-285750" eaLnBrk="0" hangingPunct="0">
              <a:defRPr sz="3600">
                <a:solidFill>
                  <a:schemeClr val="tx1"/>
                </a:solidFill>
                <a:latin typeface="Times New Roman" panose="02020603050405020304" pitchFamily="18" charset="0"/>
              </a:defRPr>
            </a:lvl2pPr>
            <a:lvl3pPr marL="1143000" indent="-228600" eaLnBrk="0" hangingPunct="0">
              <a:defRPr sz="3600">
                <a:solidFill>
                  <a:schemeClr val="tx1"/>
                </a:solidFill>
                <a:latin typeface="Times New Roman" panose="02020603050405020304" pitchFamily="18" charset="0"/>
              </a:defRPr>
            </a:lvl3pPr>
            <a:lvl4pPr marL="1600200" indent="-228600" eaLnBrk="0" hangingPunct="0">
              <a:defRPr sz="3600">
                <a:solidFill>
                  <a:schemeClr val="tx1"/>
                </a:solidFill>
                <a:latin typeface="Times New Roman" panose="02020603050405020304" pitchFamily="18" charset="0"/>
              </a:defRPr>
            </a:lvl4pPr>
            <a:lvl5pPr marL="2057400" indent="-228600" eaLnBrk="0" hangingPunct="0">
              <a:defRPr sz="36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a:solidFill>
                  <a:schemeClr val="tx1"/>
                </a:solidFill>
                <a:latin typeface="Times New Roman" panose="02020603050405020304" pitchFamily="18" charset="0"/>
              </a:defRPr>
            </a:lvl9pPr>
          </a:lstStyle>
          <a:p>
            <a:pPr eaLnBrk="1" hangingPunct="1"/>
            <a:endParaRPr lang="en-US"/>
          </a:p>
        </p:txBody>
      </p:sp>
      <p:sp>
        <p:nvSpPr>
          <p:cNvPr id="39948" name="Line 11"/>
          <p:cNvSpPr>
            <a:spLocks noChangeShapeType="1"/>
          </p:cNvSpPr>
          <p:nvPr/>
        </p:nvSpPr>
        <p:spPr bwMode="auto">
          <a:xfrm flipV="1">
            <a:off x="4953000" y="1524000"/>
            <a:ext cx="0" cy="2667000"/>
          </a:xfrm>
          <a:prstGeom prst="line">
            <a:avLst/>
          </a:prstGeom>
          <a:noFill/>
          <a:ln w="38100">
            <a:solidFill>
              <a:schemeClr val="folHlink"/>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39949" name="Oval 12"/>
          <p:cNvSpPr>
            <a:spLocks noChangeArrowheads="1"/>
          </p:cNvSpPr>
          <p:nvPr/>
        </p:nvSpPr>
        <p:spPr bwMode="auto">
          <a:xfrm>
            <a:off x="1371600" y="4648200"/>
            <a:ext cx="990600" cy="381000"/>
          </a:xfrm>
          <a:prstGeom prst="ellipse">
            <a:avLst/>
          </a:prstGeom>
          <a:solidFill>
            <a:schemeClr val="bg2"/>
          </a:solidFill>
          <a:ln w="9525">
            <a:solidFill>
              <a:schemeClr val="bg2"/>
            </a:solidFill>
            <a:round/>
            <a:headEnd/>
            <a:tailEnd/>
          </a:ln>
        </p:spPr>
        <p:txBody>
          <a:bodyPr wrap="none" anchor="ctr"/>
          <a:lstStyle>
            <a:lvl1pPr eaLnBrk="0" hangingPunct="0">
              <a:defRPr sz="3600">
                <a:solidFill>
                  <a:schemeClr val="tx1"/>
                </a:solidFill>
                <a:latin typeface="Times New Roman" panose="02020603050405020304" pitchFamily="18" charset="0"/>
              </a:defRPr>
            </a:lvl1pPr>
            <a:lvl2pPr marL="742950" indent="-285750" eaLnBrk="0" hangingPunct="0">
              <a:defRPr sz="3600">
                <a:solidFill>
                  <a:schemeClr val="tx1"/>
                </a:solidFill>
                <a:latin typeface="Times New Roman" panose="02020603050405020304" pitchFamily="18" charset="0"/>
              </a:defRPr>
            </a:lvl2pPr>
            <a:lvl3pPr marL="1143000" indent="-228600" eaLnBrk="0" hangingPunct="0">
              <a:defRPr sz="3600">
                <a:solidFill>
                  <a:schemeClr val="tx1"/>
                </a:solidFill>
                <a:latin typeface="Times New Roman" panose="02020603050405020304" pitchFamily="18" charset="0"/>
              </a:defRPr>
            </a:lvl3pPr>
            <a:lvl4pPr marL="1600200" indent="-228600" eaLnBrk="0" hangingPunct="0">
              <a:defRPr sz="3600">
                <a:solidFill>
                  <a:schemeClr val="tx1"/>
                </a:solidFill>
                <a:latin typeface="Times New Roman" panose="02020603050405020304" pitchFamily="18" charset="0"/>
              </a:defRPr>
            </a:lvl4pPr>
            <a:lvl5pPr marL="2057400" indent="-228600" eaLnBrk="0" hangingPunct="0">
              <a:defRPr sz="36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a:solidFill>
                  <a:schemeClr val="tx1"/>
                </a:solidFill>
                <a:latin typeface="Times New Roman" panose="02020603050405020304" pitchFamily="18" charset="0"/>
              </a:defRPr>
            </a:lvl9pPr>
          </a:lstStyle>
          <a:p>
            <a:pPr algn="ctr" eaLnBrk="1" hangingPunct="1"/>
            <a:endParaRPr lang="en-US">
              <a:solidFill>
                <a:schemeClr val="bg2"/>
              </a:solidFill>
            </a:endParaRPr>
          </a:p>
        </p:txBody>
      </p:sp>
      <p:sp>
        <p:nvSpPr>
          <p:cNvPr id="39950" name="Rectangle 13"/>
          <p:cNvSpPr>
            <a:spLocks noChangeArrowheads="1"/>
          </p:cNvSpPr>
          <p:nvPr/>
        </p:nvSpPr>
        <p:spPr bwMode="auto">
          <a:xfrm>
            <a:off x="2362200" y="4724400"/>
            <a:ext cx="3962400" cy="304800"/>
          </a:xfrm>
          <a:prstGeom prst="rect">
            <a:avLst/>
          </a:prstGeom>
          <a:noFill/>
          <a:ln w="28575">
            <a:solidFill>
              <a:srgbClr val="66FF33"/>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3600">
                <a:solidFill>
                  <a:schemeClr val="tx1"/>
                </a:solidFill>
                <a:latin typeface="Times New Roman" panose="02020603050405020304" pitchFamily="18" charset="0"/>
              </a:defRPr>
            </a:lvl1pPr>
            <a:lvl2pPr marL="742950" indent="-285750" eaLnBrk="0" hangingPunct="0">
              <a:defRPr sz="3600">
                <a:solidFill>
                  <a:schemeClr val="tx1"/>
                </a:solidFill>
                <a:latin typeface="Times New Roman" panose="02020603050405020304" pitchFamily="18" charset="0"/>
              </a:defRPr>
            </a:lvl2pPr>
            <a:lvl3pPr marL="1143000" indent="-228600" eaLnBrk="0" hangingPunct="0">
              <a:defRPr sz="3600">
                <a:solidFill>
                  <a:schemeClr val="tx1"/>
                </a:solidFill>
                <a:latin typeface="Times New Roman" panose="02020603050405020304" pitchFamily="18" charset="0"/>
              </a:defRPr>
            </a:lvl3pPr>
            <a:lvl4pPr marL="1600200" indent="-228600" eaLnBrk="0" hangingPunct="0">
              <a:defRPr sz="3600">
                <a:solidFill>
                  <a:schemeClr val="tx1"/>
                </a:solidFill>
                <a:latin typeface="Times New Roman" panose="02020603050405020304" pitchFamily="18" charset="0"/>
              </a:defRPr>
            </a:lvl4pPr>
            <a:lvl5pPr marL="2057400" indent="-228600" eaLnBrk="0" hangingPunct="0">
              <a:defRPr sz="36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a:solidFill>
                  <a:schemeClr val="tx1"/>
                </a:solidFill>
                <a:latin typeface="Times New Roman" panose="02020603050405020304" pitchFamily="18" charset="0"/>
              </a:defRPr>
            </a:lvl9pPr>
          </a:lstStyle>
          <a:p>
            <a:pPr eaLnBrk="1" hangingPunct="1"/>
            <a:endParaRPr lang="en-US"/>
          </a:p>
        </p:txBody>
      </p:sp>
    </p:spTree>
    <p:extLst>
      <p:ext uri="{BB962C8B-B14F-4D97-AF65-F5344CB8AC3E}">
        <p14:creationId xmlns:p14="http://schemas.microsoft.com/office/powerpoint/2010/main" val="38579467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7"/>
            <a:ext cx="7886700" cy="653036"/>
          </a:xfrm>
        </p:spPr>
        <p:txBody>
          <a:bodyPr/>
          <a:lstStyle/>
          <a:p>
            <a:pPr algn="ctr"/>
            <a:r>
              <a:rPr lang="en-US" sz="3600" dirty="0">
                <a:latin typeface="Times New Roman" panose="02020603050405020304" pitchFamily="18" charset="0"/>
                <a:cs typeface="Times New Roman" panose="02020603050405020304" pitchFamily="18" charset="0"/>
              </a:rPr>
              <a:t>Different types of impeller </a:t>
            </a:r>
            <a:endParaRPr lang="en-US" dirty="0"/>
          </a:p>
        </p:txBody>
      </p:sp>
      <p:pic>
        <p:nvPicPr>
          <p:cNvPr id="4" name="Picture 3"/>
          <p:cNvPicPr>
            <a:picLocks noChangeAspect="1"/>
          </p:cNvPicPr>
          <p:nvPr/>
        </p:nvPicPr>
        <p:blipFill>
          <a:blip r:embed="rId2"/>
          <a:stretch>
            <a:fillRect/>
          </a:stretch>
        </p:blipFill>
        <p:spPr>
          <a:xfrm>
            <a:off x="686207" y="4362444"/>
            <a:ext cx="2283972" cy="2471696"/>
          </a:xfrm>
          <a:prstGeom prst="rect">
            <a:avLst/>
          </a:prstGeom>
        </p:spPr>
      </p:pic>
      <p:pic>
        <p:nvPicPr>
          <p:cNvPr id="5" name="Picture 4"/>
          <p:cNvPicPr>
            <a:picLocks noChangeAspect="1"/>
          </p:cNvPicPr>
          <p:nvPr/>
        </p:nvPicPr>
        <p:blipFill>
          <a:blip r:embed="rId3"/>
          <a:stretch>
            <a:fillRect/>
          </a:stretch>
        </p:blipFill>
        <p:spPr>
          <a:xfrm>
            <a:off x="3608557" y="4362444"/>
            <a:ext cx="2235187" cy="2349639"/>
          </a:xfrm>
          <a:prstGeom prst="rect">
            <a:avLst/>
          </a:prstGeom>
        </p:spPr>
      </p:pic>
      <p:sp>
        <p:nvSpPr>
          <p:cNvPr id="7" name="Content Placeholder 6"/>
          <p:cNvSpPr>
            <a:spLocks noGrp="1"/>
          </p:cNvSpPr>
          <p:nvPr>
            <p:ph idx="1"/>
          </p:nvPr>
        </p:nvSpPr>
        <p:spPr>
          <a:xfrm>
            <a:off x="51880" y="901423"/>
            <a:ext cx="9092119" cy="2535677"/>
          </a:xfrm>
        </p:spPr>
        <p:txBody>
          <a:bodyPr>
            <a:noAutofit/>
          </a:bodyPr>
          <a:lstStyle/>
          <a:p>
            <a:pPr marL="0" indent="0">
              <a:buNone/>
            </a:pPr>
            <a:r>
              <a:rPr lang="en-US" sz="2000" b="1" dirty="0" smtClean="0">
                <a:latin typeface="Times New Roman" panose="02020603050405020304" pitchFamily="18" charset="0"/>
                <a:cs typeface="Times New Roman" panose="02020603050405020304" pitchFamily="18" charset="0"/>
              </a:rPr>
              <a:t>Open </a:t>
            </a:r>
            <a:r>
              <a:rPr lang="en-US" sz="2000" b="1" dirty="0">
                <a:latin typeface="Times New Roman" panose="02020603050405020304" pitchFamily="18" charset="0"/>
                <a:cs typeface="Times New Roman" panose="02020603050405020304" pitchFamily="18" charset="0"/>
              </a:rPr>
              <a:t>type impeller:</a:t>
            </a:r>
          </a:p>
          <a:p>
            <a:pPr marL="0" indent="0">
              <a:buNone/>
            </a:pPr>
            <a:r>
              <a:rPr lang="en-US" sz="2000" dirty="0">
                <a:latin typeface="Times New Roman" panose="02020603050405020304" pitchFamily="18" charset="0"/>
                <a:cs typeface="Times New Roman" panose="02020603050405020304" pitchFamily="18" charset="0"/>
              </a:rPr>
              <a:t> It consists of vane which accelerates the fluid. The number of vanes can vary from 2 to 8 or more.</a:t>
            </a:r>
          </a:p>
          <a:p>
            <a:pPr marL="0" indent="0">
              <a:buNone/>
            </a:pPr>
            <a:r>
              <a:rPr lang="en-IN" sz="2000" b="1" dirty="0" smtClean="0">
                <a:latin typeface="Times New Roman" panose="02020603050405020304" pitchFamily="18" charset="0"/>
                <a:cs typeface="Times New Roman" panose="02020603050405020304" pitchFamily="18" charset="0"/>
              </a:rPr>
              <a:t>Semi-closed </a:t>
            </a:r>
            <a:r>
              <a:rPr lang="en-IN" sz="2000" b="1" dirty="0">
                <a:latin typeface="Times New Roman" panose="02020603050405020304" pitchFamily="18" charset="0"/>
                <a:cs typeface="Times New Roman" panose="02020603050405020304" pitchFamily="18" charset="0"/>
              </a:rPr>
              <a:t>impeller: </a:t>
            </a:r>
          </a:p>
          <a:p>
            <a:pPr marL="0" indent="0">
              <a:buNone/>
            </a:pPr>
            <a:r>
              <a:rPr lang="en-IN" sz="2000" dirty="0">
                <a:latin typeface="Times New Roman" panose="02020603050405020304" pitchFamily="18" charset="0"/>
                <a:cs typeface="Times New Roman" panose="02020603050405020304" pitchFamily="18" charset="0"/>
              </a:rPr>
              <a:t>It consists of vane attached to plate on one side. Industrial application of such types of impeller is for pumping liquids containing suspensions.</a:t>
            </a:r>
          </a:p>
          <a:p>
            <a:pPr marL="0" indent="0">
              <a:buNone/>
            </a:pPr>
            <a:r>
              <a:rPr lang="en-IN" sz="2000" b="1" dirty="0">
                <a:latin typeface="Times New Roman" panose="02020603050405020304" pitchFamily="18" charset="0"/>
                <a:cs typeface="Times New Roman" panose="02020603050405020304" pitchFamily="18" charset="0"/>
              </a:rPr>
              <a:t>Closed impeller: </a:t>
            </a:r>
          </a:p>
          <a:p>
            <a:pPr marL="0" indent="0">
              <a:buNone/>
            </a:pPr>
            <a:r>
              <a:rPr lang="en-IN" sz="2000" dirty="0">
                <a:latin typeface="Times New Roman" panose="02020603050405020304" pitchFamily="18" charset="0"/>
                <a:cs typeface="Times New Roman" panose="02020603050405020304" pitchFamily="18" charset="0"/>
              </a:rPr>
              <a:t>The vane is enclosed by two disc or plates. Shrouds or sidewall encloses the vanes. The liquid moves in between the cavity between the vanes and plates.</a:t>
            </a:r>
            <a:endParaRPr lang="en-US" sz="2000" dirty="0">
              <a:latin typeface="Times New Roman" panose="02020603050405020304" pitchFamily="18" charset="0"/>
              <a:cs typeface="Times New Roman" panose="02020603050405020304" pitchFamily="18" charset="0"/>
            </a:endParaRPr>
          </a:p>
          <a:p>
            <a:endParaRPr lang="en-US" sz="2400" dirty="0"/>
          </a:p>
        </p:txBody>
      </p:sp>
      <p:pic>
        <p:nvPicPr>
          <p:cNvPr id="8" name="Picture 7"/>
          <p:cNvPicPr>
            <a:picLocks noChangeAspect="1"/>
          </p:cNvPicPr>
          <p:nvPr/>
        </p:nvPicPr>
        <p:blipFill>
          <a:blip r:embed="rId4"/>
          <a:stretch>
            <a:fillRect/>
          </a:stretch>
        </p:blipFill>
        <p:spPr>
          <a:xfrm>
            <a:off x="6362310" y="4295098"/>
            <a:ext cx="1842672" cy="2391299"/>
          </a:xfrm>
          <a:prstGeom prst="rect">
            <a:avLst/>
          </a:prstGeom>
        </p:spPr>
      </p:pic>
    </p:spTree>
    <p:extLst>
      <p:ext uri="{BB962C8B-B14F-4D97-AF65-F5344CB8AC3E}">
        <p14:creationId xmlns:p14="http://schemas.microsoft.com/office/powerpoint/2010/main" val="2542864921"/>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600">
                <a:solidFill>
                  <a:schemeClr val="tx1"/>
                </a:solidFill>
                <a:latin typeface="Times New Roman" panose="02020603050405020304" pitchFamily="18" charset="0"/>
              </a:defRPr>
            </a:lvl1pPr>
            <a:lvl2pPr marL="742950" indent="-285750" eaLnBrk="0" hangingPunct="0">
              <a:defRPr sz="3600">
                <a:solidFill>
                  <a:schemeClr val="tx1"/>
                </a:solidFill>
                <a:latin typeface="Times New Roman" panose="02020603050405020304" pitchFamily="18" charset="0"/>
              </a:defRPr>
            </a:lvl2pPr>
            <a:lvl3pPr marL="1143000" indent="-228600" eaLnBrk="0" hangingPunct="0">
              <a:defRPr sz="3600">
                <a:solidFill>
                  <a:schemeClr val="tx1"/>
                </a:solidFill>
                <a:latin typeface="Times New Roman" panose="02020603050405020304" pitchFamily="18" charset="0"/>
              </a:defRPr>
            </a:lvl3pPr>
            <a:lvl4pPr marL="1600200" indent="-228600" eaLnBrk="0" hangingPunct="0">
              <a:defRPr sz="3600">
                <a:solidFill>
                  <a:schemeClr val="tx1"/>
                </a:solidFill>
                <a:latin typeface="Times New Roman" panose="02020603050405020304" pitchFamily="18" charset="0"/>
              </a:defRPr>
            </a:lvl4pPr>
            <a:lvl5pPr marL="2057400" indent="-228600" eaLnBrk="0" hangingPunct="0">
              <a:defRPr sz="36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a:solidFill>
                  <a:schemeClr val="tx1"/>
                </a:solidFill>
                <a:latin typeface="Times New Roman" panose="02020603050405020304" pitchFamily="18" charset="0"/>
              </a:defRPr>
            </a:lvl9pPr>
          </a:lstStyle>
          <a:p>
            <a:pPr eaLnBrk="1" hangingPunct="1"/>
            <a:fld id="{C0DED357-DC87-4C61-9F99-9131243B81D6}" type="slidenum">
              <a:rPr lang="en-US" sz="1400"/>
              <a:pPr eaLnBrk="1" hangingPunct="1"/>
              <a:t>60</a:t>
            </a:fld>
            <a:endParaRPr lang="en-US" sz="1400"/>
          </a:p>
        </p:txBody>
      </p:sp>
      <p:sp>
        <p:nvSpPr>
          <p:cNvPr id="40963" name="Rectangle 3"/>
          <p:cNvSpPr>
            <a:spLocks noChangeArrowheads="1"/>
          </p:cNvSpPr>
          <p:nvPr/>
        </p:nvSpPr>
        <p:spPr bwMode="auto">
          <a:xfrm>
            <a:off x="1571625" y="8143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600">
                <a:solidFill>
                  <a:schemeClr val="tx1"/>
                </a:solidFill>
                <a:latin typeface="Times New Roman" panose="02020603050405020304" pitchFamily="18" charset="0"/>
              </a:defRPr>
            </a:lvl1pPr>
            <a:lvl2pPr marL="742950" indent="-285750" eaLnBrk="0" hangingPunct="0">
              <a:defRPr sz="3600">
                <a:solidFill>
                  <a:schemeClr val="tx1"/>
                </a:solidFill>
                <a:latin typeface="Times New Roman" panose="02020603050405020304" pitchFamily="18" charset="0"/>
              </a:defRPr>
            </a:lvl2pPr>
            <a:lvl3pPr marL="1143000" indent="-228600" eaLnBrk="0" hangingPunct="0">
              <a:defRPr sz="3600">
                <a:solidFill>
                  <a:schemeClr val="tx1"/>
                </a:solidFill>
                <a:latin typeface="Times New Roman" panose="02020603050405020304" pitchFamily="18" charset="0"/>
              </a:defRPr>
            </a:lvl3pPr>
            <a:lvl4pPr marL="1600200" indent="-228600" eaLnBrk="0" hangingPunct="0">
              <a:defRPr sz="3600">
                <a:solidFill>
                  <a:schemeClr val="tx1"/>
                </a:solidFill>
                <a:latin typeface="Times New Roman" panose="02020603050405020304" pitchFamily="18" charset="0"/>
              </a:defRPr>
            </a:lvl4pPr>
            <a:lvl5pPr marL="2057400" indent="-228600" eaLnBrk="0" hangingPunct="0">
              <a:defRPr sz="36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a:solidFill>
                  <a:schemeClr val="tx1"/>
                </a:solidFill>
                <a:latin typeface="Times New Roman" panose="02020603050405020304" pitchFamily="18" charset="0"/>
              </a:defRPr>
            </a:lvl9pPr>
          </a:lstStyle>
          <a:p>
            <a:pPr eaLnBrk="1" hangingPunct="1"/>
            <a:endParaRPr lang="en-US"/>
          </a:p>
        </p:txBody>
      </p:sp>
      <p:graphicFrame>
        <p:nvGraphicFramePr>
          <p:cNvPr id="40964" name="Object 2"/>
          <p:cNvGraphicFramePr>
            <a:graphicFrameLocks noChangeAspect="1"/>
          </p:cNvGraphicFramePr>
          <p:nvPr/>
        </p:nvGraphicFramePr>
        <p:xfrm>
          <a:off x="533400" y="501650"/>
          <a:ext cx="7294563" cy="6356350"/>
        </p:xfrm>
        <a:graphic>
          <a:graphicData uri="http://schemas.openxmlformats.org/presentationml/2006/ole">
            <mc:AlternateContent xmlns:mc="http://schemas.openxmlformats.org/markup-compatibility/2006">
              <mc:Choice xmlns:v="urn:schemas-microsoft-com:vml" Requires="v">
                <p:oleObj spid="_x0000_s18450" name="Photo Editor Photo" r:id="rId3" imgW="13533333" imgH="11780952" progId="MSPhotoEd.3">
                  <p:embed/>
                </p:oleObj>
              </mc:Choice>
              <mc:Fallback>
                <p:oleObj name="Photo Editor Photo" r:id="rId3" imgW="13533333" imgH="11780952" progId="MSPhotoEd.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400" y="501650"/>
                        <a:ext cx="7294563" cy="6356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0965" name="Rectangle 4"/>
          <p:cNvSpPr>
            <a:spLocks noChangeArrowheads="1"/>
          </p:cNvSpPr>
          <p:nvPr/>
        </p:nvSpPr>
        <p:spPr bwMode="auto">
          <a:xfrm>
            <a:off x="457200" y="6324600"/>
            <a:ext cx="1066800" cy="304800"/>
          </a:xfrm>
          <a:prstGeom prst="rect">
            <a:avLst/>
          </a:prstGeom>
          <a:solidFill>
            <a:schemeClr val="bg2"/>
          </a:solidFill>
          <a:ln w="9525">
            <a:solidFill>
              <a:schemeClr val="bg2"/>
            </a:solidFill>
            <a:miter lim="800000"/>
            <a:headEnd/>
            <a:tailEnd/>
          </a:ln>
        </p:spPr>
        <p:txBody>
          <a:bodyPr wrap="none" anchor="ctr"/>
          <a:lstStyle>
            <a:lvl1pPr eaLnBrk="0" hangingPunct="0">
              <a:defRPr sz="3600">
                <a:solidFill>
                  <a:schemeClr val="tx1"/>
                </a:solidFill>
                <a:latin typeface="Times New Roman" panose="02020603050405020304" pitchFamily="18" charset="0"/>
              </a:defRPr>
            </a:lvl1pPr>
            <a:lvl2pPr marL="742950" indent="-285750" eaLnBrk="0" hangingPunct="0">
              <a:defRPr sz="3600">
                <a:solidFill>
                  <a:schemeClr val="tx1"/>
                </a:solidFill>
                <a:latin typeface="Times New Roman" panose="02020603050405020304" pitchFamily="18" charset="0"/>
              </a:defRPr>
            </a:lvl2pPr>
            <a:lvl3pPr marL="1143000" indent="-228600" eaLnBrk="0" hangingPunct="0">
              <a:defRPr sz="3600">
                <a:solidFill>
                  <a:schemeClr val="tx1"/>
                </a:solidFill>
                <a:latin typeface="Times New Roman" panose="02020603050405020304" pitchFamily="18" charset="0"/>
              </a:defRPr>
            </a:lvl3pPr>
            <a:lvl4pPr marL="1600200" indent="-228600" eaLnBrk="0" hangingPunct="0">
              <a:defRPr sz="3600">
                <a:solidFill>
                  <a:schemeClr val="tx1"/>
                </a:solidFill>
                <a:latin typeface="Times New Roman" panose="02020603050405020304" pitchFamily="18" charset="0"/>
              </a:defRPr>
            </a:lvl4pPr>
            <a:lvl5pPr marL="2057400" indent="-228600" eaLnBrk="0" hangingPunct="0">
              <a:defRPr sz="36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a:solidFill>
                  <a:schemeClr val="tx1"/>
                </a:solidFill>
                <a:latin typeface="Times New Roman" panose="02020603050405020304" pitchFamily="18" charset="0"/>
              </a:defRPr>
            </a:lvl9pPr>
          </a:lstStyle>
          <a:p>
            <a:pPr eaLnBrk="1" hangingPunct="1"/>
            <a:endParaRPr lang="en-US"/>
          </a:p>
        </p:txBody>
      </p:sp>
    </p:spTree>
    <p:extLst>
      <p:ext uri="{BB962C8B-B14F-4D97-AF65-F5344CB8AC3E}">
        <p14:creationId xmlns:p14="http://schemas.microsoft.com/office/powerpoint/2010/main" val="1954426797"/>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600">
                <a:solidFill>
                  <a:schemeClr val="tx1"/>
                </a:solidFill>
                <a:latin typeface="Times New Roman" panose="02020603050405020304" pitchFamily="18" charset="0"/>
              </a:defRPr>
            </a:lvl1pPr>
            <a:lvl2pPr marL="742950" indent="-285750" eaLnBrk="0" hangingPunct="0">
              <a:defRPr sz="3600">
                <a:solidFill>
                  <a:schemeClr val="tx1"/>
                </a:solidFill>
                <a:latin typeface="Times New Roman" panose="02020603050405020304" pitchFamily="18" charset="0"/>
              </a:defRPr>
            </a:lvl2pPr>
            <a:lvl3pPr marL="1143000" indent="-228600" eaLnBrk="0" hangingPunct="0">
              <a:defRPr sz="3600">
                <a:solidFill>
                  <a:schemeClr val="tx1"/>
                </a:solidFill>
                <a:latin typeface="Times New Roman" panose="02020603050405020304" pitchFamily="18" charset="0"/>
              </a:defRPr>
            </a:lvl3pPr>
            <a:lvl4pPr marL="1600200" indent="-228600" eaLnBrk="0" hangingPunct="0">
              <a:defRPr sz="3600">
                <a:solidFill>
                  <a:schemeClr val="tx1"/>
                </a:solidFill>
                <a:latin typeface="Times New Roman" panose="02020603050405020304" pitchFamily="18" charset="0"/>
              </a:defRPr>
            </a:lvl4pPr>
            <a:lvl5pPr marL="2057400" indent="-228600" eaLnBrk="0" hangingPunct="0">
              <a:defRPr sz="36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a:solidFill>
                  <a:schemeClr val="tx1"/>
                </a:solidFill>
                <a:latin typeface="Times New Roman" panose="02020603050405020304" pitchFamily="18" charset="0"/>
              </a:defRPr>
            </a:lvl9pPr>
          </a:lstStyle>
          <a:p>
            <a:pPr eaLnBrk="1" hangingPunct="1"/>
            <a:fld id="{EDB80DD7-9553-429A-9011-6594F8EC6A04}" type="slidenum">
              <a:rPr lang="en-US" sz="1400"/>
              <a:pPr eaLnBrk="1" hangingPunct="1"/>
              <a:t>61</a:t>
            </a:fld>
            <a:endParaRPr lang="en-US" sz="1400"/>
          </a:p>
        </p:txBody>
      </p:sp>
      <p:sp>
        <p:nvSpPr>
          <p:cNvPr id="41987" name="Rectangle 3"/>
          <p:cNvSpPr>
            <a:spLocks noChangeArrowheads="1"/>
          </p:cNvSpPr>
          <p:nvPr/>
        </p:nvSpPr>
        <p:spPr bwMode="auto">
          <a:xfrm>
            <a:off x="1571625" y="-952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600">
                <a:solidFill>
                  <a:schemeClr val="tx1"/>
                </a:solidFill>
                <a:latin typeface="Times New Roman" panose="02020603050405020304" pitchFamily="18" charset="0"/>
              </a:defRPr>
            </a:lvl1pPr>
            <a:lvl2pPr marL="742950" indent="-285750" eaLnBrk="0" hangingPunct="0">
              <a:defRPr sz="3600">
                <a:solidFill>
                  <a:schemeClr val="tx1"/>
                </a:solidFill>
                <a:latin typeface="Times New Roman" panose="02020603050405020304" pitchFamily="18" charset="0"/>
              </a:defRPr>
            </a:lvl2pPr>
            <a:lvl3pPr marL="1143000" indent="-228600" eaLnBrk="0" hangingPunct="0">
              <a:defRPr sz="3600">
                <a:solidFill>
                  <a:schemeClr val="tx1"/>
                </a:solidFill>
                <a:latin typeface="Times New Roman" panose="02020603050405020304" pitchFamily="18" charset="0"/>
              </a:defRPr>
            </a:lvl3pPr>
            <a:lvl4pPr marL="1600200" indent="-228600" eaLnBrk="0" hangingPunct="0">
              <a:defRPr sz="3600">
                <a:solidFill>
                  <a:schemeClr val="tx1"/>
                </a:solidFill>
                <a:latin typeface="Times New Roman" panose="02020603050405020304" pitchFamily="18" charset="0"/>
              </a:defRPr>
            </a:lvl4pPr>
            <a:lvl5pPr marL="2057400" indent="-228600" eaLnBrk="0" hangingPunct="0">
              <a:defRPr sz="36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a:solidFill>
                  <a:schemeClr val="tx1"/>
                </a:solidFill>
                <a:latin typeface="Times New Roman" panose="02020603050405020304" pitchFamily="18" charset="0"/>
              </a:defRPr>
            </a:lvl9pPr>
          </a:lstStyle>
          <a:p>
            <a:pPr eaLnBrk="1" hangingPunct="1"/>
            <a:endParaRPr lang="en-US"/>
          </a:p>
        </p:txBody>
      </p:sp>
      <p:graphicFrame>
        <p:nvGraphicFramePr>
          <p:cNvPr id="41988" name="Object 2"/>
          <p:cNvGraphicFramePr>
            <a:graphicFrameLocks noChangeAspect="1"/>
          </p:cNvGraphicFramePr>
          <p:nvPr/>
        </p:nvGraphicFramePr>
        <p:xfrm>
          <a:off x="0" y="0"/>
          <a:ext cx="5986463" cy="6858000"/>
        </p:xfrm>
        <a:graphic>
          <a:graphicData uri="http://schemas.openxmlformats.org/presentationml/2006/ole">
            <mc:AlternateContent xmlns:mc="http://schemas.openxmlformats.org/markup-compatibility/2006">
              <mc:Choice xmlns:v="urn:schemas-microsoft-com:vml" Requires="v">
                <p:oleObj spid="_x0000_s19474" name="Photo Editor Photo" r:id="rId3" imgW="12774808" imgH="14638095" progId="MSPhotoEd.3">
                  <p:embed/>
                </p:oleObj>
              </mc:Choice>
              <mc:Fallback>
                <p:oleObj name="Photo Editor Photo" r:id="rId3" imgW="12774808" imgH="14638095" progId="MSPhotoEd.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5986463"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1989" name="Rectangle 4"/>
          <p:cNvSpPr>
            <a:spLocks noChangeArrowheads="1"/>
          </p:cNvSpPr>
          <p:nvPr/>
        </p:nvSpPr>
        <p:spPr bwMode="auto">
          <a:xfrm>
            <a:off x="6172200" y="457200"/>
            <a:ext cx="2971800" cy="410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sz="3600">
                <a:solidFill>
                  <a:schemeClr val="tx1"/>
                </a:solidFill>
                <a:latin typeface="Times New Roman" panose="02020603050405020304" pitchFamily="18" charset="0"/>
              </a:defRPr>
            </a:lvl1pPr>
            <a:lvl2pPr eaLnBrk="0" hangingPunct="0">
              <a:defRPr sz="3600">
                <a:solidFill>
                  <a:schemeClr val="tx1"/>
                </a:solidFill>
                <a:latin typeface="Times New Roman" panose="02020603050405020304" pitchFamily="18" charset="0"/>
              </a:defRPr>
            </a:lvl2pPr>
            <a:lvl3pPr marL="1143000" indent="-228600" eaLnBrk="0" hangingPunct="0">
              <a:defRPr sz="3600">
                <a:solidFill>
                  <a:schemeClr val="tx1"/>
                </a:solidFill>
                <a:latin typeface="Times New Roman" panose="02020603050405020304" pitchFamily="18" charset="0"/>
              </a:defRPr>
            </a:lvl3pPr>
            <a:lvl4pPr marL="1600200" indent="-228600" eaLnBrk="0" hangingPunct="0">
              <a:defRPr sz="3600">
                <a:solidFill>
                  <a:schemeClr val="tx1"/>
                </a:solidFill>
                <a:latin typeface="Times New Roman" panose="02020603050405020304" pitchFamily="18" charset="0"/>
              </a:defRPr>
            </a:lvl4pPr>
            <a:lvl5pPr marL="2057400" indent="-228600" eaLnBrk="0" hangingPunct="0">
              <a:defRPr sz="36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a:solidFill>
                  <a:schemeClr val="tx1"/>
                </a:solidFill>
                <a:latin typeface="Times New Roman" panose="02020603050405020304" pitchFamily="18" charset="0"/>
              </a:defRPr>
            </a:lvl9pPr>
          </a:lstStyle>
          <a:p>
            <a:pPr lvl="1" eaLnBrk="1" hangingPunct="1">
              <a:buClr>
                <a:srgbClr val="FF0000"/>
              </a:buClr>
              <a:buFont typeface="Wingdings" panose="05000000000000000000" pitchFamily="2" charset="2"/>
              <a:buChar char="v"/>
            </a:pPr>
            <a:r>
              <a:rPr lang="en-US" sz="2400" b="1">
                <a:sym typeface="Symbol" panose="05050102010706020507" pitchFamily="18" charset="2"/>
              </a:rPr>
              <a:t>Flat char. shows variation in Q with little variation in H</a:t>
            </a:r>
          </a:p>
          <a:p>
            <a:pPr lvl="1" eaLnBrk="1" hangingPunct="1">
              <a:buClr>
                <a:srgbClr val="FF0000"/>
              </a:buClr>
              <a:buFont typeface="Wingdings" panose="05000000000000000000" pitchFamily="2" charset="2"/>
              <a:buChar char="v"/>
            </a:pPr>
            <a:endParaRPr lang="en-US" sz="2400" b="1">
              <a:sym typeface="Symbol" panose="05050102010706020507" pitchFamily="18" charset="2"/>
            </a:endParaRPr>
          </a:p>
          <a:p>
            <a:pPr lvl="1" eaLnBrk="1" hangingPunct="1">
              <a:buClr>
                <a:srgbClr val="FF0000"/>
              </a:buClr>
              <a:buFont typeface="Wingdings" panose="05000000000000000000" pitchFamily="2" charset="2"/>
              <a:buChar char="v"/>
            </a:pPr>
            <a:r>
              <a:rPr lang="en-US" sz="2400" b="1">
                <a:sym typeface="Symbol" panose="05050102010706020507" pitchFamily="18" charset="2"/>
              </a:rPr>
              <a:t>Steep char. shows variation in H with little variation in Q</a:t>
            </a:r>
          </a:p>
          <a:p>
            <a:pPr lvl="1" eaLnBrk="1" hangingPunct="1">
              <a:buClr>
                <a:srgbClr val="FF0000"/>
              </a:buClr>
              <a:buFont typeface="Wingdings" panose="05000000000000000000" pitchFamily="2" charset="2"/>
              <a:buChar char="v"/>
            </a:pPr>
            <a:endParaRPr lang="en-US" sz="2400" b="1">
              <a:sym typeface="Symbol" panose="05050102010706020507" pitchFamily="18" charset="2"/>
            </a:endParaRPr>
          </a:p>
          <a:p>
            <a:pPr lvl="1" eaLnBrk="1" hangingPunct="1">
              <a:buClr>
                <a:srgbClr val="FF0000"/>
              </a:buClr>
              <a:buFont typeface="Wingdings" panose="05000000000000000000" pitchFamily="2" charset="2"/>
              <a:buChar char="v"/>
            </a:pPr>
            <a:r>
              <a:rPr lang="en-US" sz="2400" b="1">
                <a:sym typeface="Symbol" panose="05050102010706020507" pitchFamily="18" charset="2"/>
              </a:rPr>
              <a:t>Axial/P  has much steeper H-Q curve than Cent/P</a:t>
            </a:r>
          </a:p>
        </p:txBody>
      </p:sp>
    </p:spTree>
    <p:extLst>
      <p:ext uri="{BB962C8B-B14F-4D97-AF65-F5344CB8AC3E}">
        <p14:creationId xmlns:p14="http://schemas.microsoft.com/office/powerpoint/2010/main" val="552554193"/>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3"/>
          <p:cNvSpPr>
            <a:spLocks noGrp="1"/>
          </p:cNvSpPr>
          <p:nvPr>
            <p:ph type="sldNum" sz="quarter" idx="12"/>
          </p:nvPr>
        </p:nvSpPr>
        <p:spPr/>
        <p:txBody>
          <a:bodyPr/>
          <a:lstStyle>
            <a:lvl1pPr eaLnBrk="0" hangingPunct="0">
              <a:defRPr sz="3600">
                <a:solidFill>
                  <a:schemeClr val="tx1"/>
                </a:solidFill>
                <a:latin typeface="Times New Roman" panose="02020603050405020304" pitchFamily="18" charset="0"/>
              </a:defRPr>
            </a:lvl1pPr>
            <a:lvl2pPr marL="742950" indent="-285750" eaLnBrk="0" hangingPunct="0">
              <a:defRPr sz="3600">
                <a:solidFill>
                  <a:schemeClr val="tx1"/>
                </a:solidFill>
                <a:latin typeface="Times New Roman" panose="02020603050405020304" pitchFamily="18" charset="0"/>
              </a:defRPr>
            </a:lvl2pPr>
            <a:lvl3pPr marL="1143000" indent="-228600" eaLnBrk="0" hangingPunct="0">
              <a:defRPr sz="3600">
                <a:solidFill>
                  <a:schemeClr val="tx1"/>
                </a:solidFill>
                <a:latin typeface="Times New Roman" panose="02020603050405020304" pitchFamily="18" charset="0"/>
              </a:defRPr>
            </a:lvl3pPr>
            <a:lvl4pPr marL="1600200" indent="-228600" eaLnBrk="0" hangingPunct="0">
              <a:defRPr sz="3600">
                <a:solidFill>
                  <a:schemeClr val="tx1"/>
                </a:solidFill>
                <a:latin typeface="Times New Roman" panose="02020603050405020304" pitchFamily="18" charset="0"/>
              </a:defRPr>
            </a:lvl4pPr>
            <a:lvl5pPr marL="2057400" indent="-228600" eaLnBrk="0" hangingPunct="0">
              <a:defRPr sz="36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a:solidFill>
                  <a:schemeClr val="tx1"/>
                </a:solidFill>
                <a:latin typeface="Times New Roman" panose="02020603050405020304" pitchFamily="18" charset="0"/>
              </a:defRPr>
            </a:lvl9pPr>
          </a:lstStyle>
          <a:p>
            <a:pPr eaLnBrk="1" hangingPunct="1"/>
            <a:fld id="{191B9AEF-231E-4730-A5F7-92ADEC59D1FA}" type="slidenum">
              <a:rPr lang="en-US" sz="1200">
                <a:latin typeface="Tahoma" panose="020B0604030504040204" pitchFamily="34" charset="0"/>
              </a:rPr>
              <a:pPr eaLnBrk="1" hangingPunct="1"/>
              <a:t>62</a:t>
            </a:fld>
            <a:endParaRPr lang="en-US" sz="1200">
              <a:latin typeface="Tahoma" panose="020B0604030504040204" pitchFamily="34" charset="0"/>
            </a:endParaRPr>
          </a:p>
        </p:txBody>
      </p:sp>
      <p:sp>
        <p:nvSpPr>
          <p:cNvPr id="43011" name="Rectangle 2"/>
          <p:cNvSpPr>
            <a:spLocks noChangeArrowheads="1"/>
          </p:cNvSpPr>
          <p:nvPr/>
        </p:nvSpPr>
        <p:spPr bwMode="auto">
          <a:xfrm>
            <a:off x="2033588" y="13954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600">
                <a:solidFill>
                  <a:schemeClr val="tx1"/>
                </a:solidFill>
                <a:latin typeface="Times New Roman" panose="02020603050405020304" pitchFamily="18" charset="0"/>
              </a:defRPr>
            </a:lvl1pPr>
            <a:lvl2pPr marL="742950" indent="-285750" eaLnBrk="0" hangingPunct="0">
              <a:defRPr sz="3600">
                <a:solidFill>
                  <a:schemeClr val="tx1"/>
                </a:solidFill>
                <a:latin typeface="Times New Roman" panose="02020603050405020304" pitchFamily="18" charset="0"/>
              </a:defRPr>
            </a:lvl2pPr>
            <a:lvl3pPr marL="1143000" indent="-228600" eaLnBrk="0" hangingPunct="0">
              <a:defRPr sz="3600">
                <a:solidFill>
                  <a:schemeClr val="tx1"/>
                </a:solidFill>
                <a:latin typeface="Times New Roman" panose="02020603050405020304" pitchFamily="18" charset="0"/>
              </a:defRPr>
            </a:lvl3pPr>
            <a:lvl4pPr marL="1600200" indent="-228600" eaLnBrk="0" hangingPunct="0">
              <a:defRPr sz="3600">
                <a:solidFill>
                  <a:schemeClr val="tx1"/>
                </a:solidFill>
                <a:latin typeface="Times New Roman" panose="02020603050405020304" pitchFamily="18" charset="0"/>
              </a:defRPr>
            </a:lvl4pPr>
            <a:lvl5pPr marL="2057400" indent="-228600" eaLnBrk="0" hangingPunct="0">
              <a:defRPr sz="36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a:solidFill>
                  <a:schemeClr val="tx1"/>
                </a:solidFill>
                <a:latin typeface="Times New Roman" panose="02020603050405020304" pitchFamily="18" charset="0"/>
              </a:defRPr>
            </a:lvl9pPr>
          </a:lstStyle>
          <a:p>
            <a:pPr eaLnBrk="1" hangingPunct="1"/>
            <a:endParaRPr lang="en-US"/>
          </a:p>
        </p:txBody>
      </p:sp>
      <p:sp>
        <p:nvSpPr>
          <p:cNvPr id="43012" name="Rectangle 3"/>
          <p:cNvSpPr>
            <a:spLocks noChangeArrowheads="1"/>
          </p:cNvSpPr>
          <p:nvPr/>
        </p:nvSpPr>
        <p:spPr bwMode="auto">
          <a:xfrm>
            <a:off x="0" y="1524000"/>
            <a:ext cx="9144000" cy="5997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sz="3600">
                <a:solidFill>
                  <a:schemeClr val="tx1"/>
                </a:solidFill>
                <a:latin typeface="Times New Roman" panose="02020603050405020304" pitchFamily="18" charset="0"/>
              </a:defRPr>
            </a:lvl1pPr>
            <a:lvl2pPr marL="914400" indent="-457200" eaLnBrk="0" hangingPunct="0">
              <a:defRPr sz="3600">
                <a:solidFill>
                  <a:schemeClr val="tx1"/>
                </a:solidFill>
                <a:latin typeface="Times New Roman" panose="02020603050405020304" pitchFamily="18" charset="0"/>
              </a:defRPr>
            </a:lvl2pPr>
            <a:lvl3pPr marL="1143000" indent="-228600" eaLnBrk="0" hangingPunct="0">
              <a:defRPr sz="3600">
                <a:solidFill>
                  <a:schemeClr val="tx1"/>
                </a:solidFill>
                <a:latin typeface="Times New Roman" panose="02020603050405020304" pitchFamily="18" charset="0"/>
              </a:defRPr>
            </a:lvl3pPr>
            <a:lvl4pPr marL="1600200" indent="-228600" eaLnBrk="0" hangingPunct="0">
              <a:defRPr sz="3600">
                <a:solidFill>
                  <a:schemeClr val="tx1"/>
                </a:solidFill>
                <a:latin typeface="Times New Roman" panose="02020603050405020304" pitchFamily="18" charset="0"/>
              </a:defRPr>
            </a:lvl4pPr>
            <a:lvl5pPr marL="2057400" indent="-228600" eaLnBrk="0" hangingPunct="0">
              <a:defRPr sz="36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a:solidFill>
                  <a:schemeClr val="tx1"/>
                </a:solidFill>
                <a:latin typeface="Times New Roman" panose="02020603050405020304" pitchFamily="18" charset="0"/>
              </a:defRPr>
            </a:lvl9pPr>
          </a:lstStyle>
          <a:p>
            <a:pPr lvl="1" eaLnBrk="1" hangingPunct="1">
              <a:buClr>
                <a:srgbClr val="FF0000"/>
              </a:buClr>
              <a:buFont typeface="Wingdings" panose="05000000000000000000" pitchFamily="2" charset="2"/>
              <a:buChar char="v"/>
            </a:pPr>
            <a:r>
              <a:rPr lang="en-US" sz="2400" b="1">
                <a:sym typeface="Symbol" panose="05050102010706020507" pitchFamily="18" charset="2"/>
              </a:rPr>
              <a:t>Flat char. shows variation in Q with little variation in H</a:t>
            </a:r>
          </a:p>
          <a:p>
            <a:pPr lvl="1" eaLnBrk="1" hangingPunct="1">
              <a:buClr>
                <a:srgbClr val="FF0000"/>
              </a:buClr>
              <a:buFont typeface="Wingdings" panose="05000000000000000000" pitchFamily="2" charset="2"/>
              <a:buChar char="v"/>
            </a:pPr>
            <a:endParaRPr lang="en-US" sz="2400" b="1">
              <a:sym typeface="Symbol" panose="05050102010706020507" pitchFamily="18" charset="2"/>
            </a:endParaRPr>
          </a:p>
          <a:p>
            <a:pPr lvl="1" eaLnBrk="1" hangingPunct="1">
              <a:buClr>
                <a:srgbClr val="FF0000"/>
              </a:buClr>
              <a:buFont typeface="Wingdings" panose="05000000000000000000" pitchFamily="2" charset="2"/>
              <a:buChar char="v"/>
            </a:pPr>
            <a:r>
              <a:rPr lang="en-US" sz="2400" b="1">
                <a:sym typeface="Symbol" panose="05050102010706020507" pitchFamily="18" charset="2"/>
              </a:rPr>
              <a:t>Steep char. shows variation in H with little variation in Q</a:t>
            </a:r>
          </a:p>
          <a:p>
            <a:pPr lvl="1" eaLnBrk="1" hangingPunct="1">
              <a:buClr>
                <a:srgbClr val="FF0000"/>
              </a:buClr>
              <a:buFont typeface="Wingdings" panose="05000000000000000000" pitchFamily="2" charset="2"/>
              <a:buChar char="v"/>
            </a:pPr>
            <a:endParaRPr lang="en-US" sz="2400" b="1">
              <a:sym typeface="Symbol" panose="05050102010706020507" pitchFamily="18" charset="2"/>
            </a:endParaRPr>
          </a:p>
          <a:p>
            <a:pPr lvl="1" eaLnBrk="1" hangingPunct="1">
              <a:buClr>
                <a:srgbClr val="FF0000"/>
              </a:buClr>
              <a:buFont typeface="Wingdings" panose="05000000000000000000" pitchFamily="2" charset="2"/>
              <a:buChar char="v"/>
            </a:pPr>
            <a:r>
              <a:rPr lang="en-US" sz="2400" b="1">
                <a:sym typeface="Symbol" panose="05050102010706020507" pitchFamily="18" charset="2"/>
              </a:rPr>
              <a:t>Axial/P  has much steeper H-Q curve than Cent/P</a:t>
            </a:r>
          </a:p>
          <a:p>
            <a:pPr lvl="1" eaLnBrk="1" hangingPunct="1">
              <a:buClr>
                <a:srgbClr val="FF0000"/>
              </a:buClr>
              <a:buFont typeface="Wingdings" panose="05000000000000000000" pitchFamily="2" charset="2"/>
              <a:buChar char="v"/>
            </a:pPr>
            <a:endParaRPr lang="en-US" sz="2400" b="1">
              <a:sym typeface="Symbol" panose="05050102010706020507" pitchFamily="18" charset="2"/>
            </a:endParaRPr>
          </a:p>
          <a:p>
            <a:pPr lvl="1" eaLnBrk="1" hangingPunct="1">
              <a:buClr>
                <a:srgbClr val="FF0000"/>
              </a:buClr>
              <a:buFont typeface="Wingdings" panose="05000000000000000000" pitchFamily="2" charset="2"/>
              <a:buChar char="v"/>
            </a:pPr>
            <a:r>
              <a:rPr lang="en-US" sz="2400" b="1">
                <a:solidFill>
                  <a:schemeClr val="hlink"/>
                </a:solidFill>
                <a:sym typeface="Symbol" panose="05050102010706020507" pitchFamily="18" charset="2"/>
              </a:rPr>
              <a:t>A/P </a:t>
            </a:r>
            <a:r>
              <a:rPr lang="en-US" b="1">
                <a:solidFill>
                  <a:schemeClr val="hlink"/>
                </a:solidFill>
                <a:sym typeface="Symbol" panose="05050102010706020507" pitchFamily="18" charset="2"/>
              </a:rPr>
              <a:t></a:t>
            </a:r>
            <a:r>
              <a:rPr lang="en-US">
                <a:solidFill>
                  <a:schemeClr val="hlink"/>
                </a:solidFill>
                <a:sym typeface="Symbol" panose="05050102010706020507" pitchFamily="18" charset="2"/>
              </a:rPr>
              <a:t> </a:t>
            </a:r>
            <a:r>
              <a:rPr lang="en-US" sz="2400" b="1">
                <a:solidFill>
                  <a:schemeClr val="hlink"/>
                </a:solidFill>
                <a:sym typeface="Symbol" panose="05050102010706020507" pitchFamily="18" charset="2"/>
              </a:rPr>
              <a:t>Break/P in high at shutoff but low even after </a:t>
            </a:r>
            <a:r>
              <a:rPr lang="en-US" sz="2400" b="1" baseline="-25000">
                <a:solidFill>
                  <a:schemeClr val="hlink"/>
                </a:solidFill>
                <a:sym typeface="Symbol" panose="05050102010706020507" pitchFamily="18" charset="2"/>
              </a:rPr>
              <a:t>max </a:t>
            </a:r>
          </a:p>
          <a:p>
            <a:pPr lvl="1" eaLnBrk="1" hangingPunct="1">
              <a:buClr>
                <a:srgbClr val="FF0000"/>
              </a:buClr>
              <a:buFont typeface="Wingdings" panose="05000000000000000000" pitchFamily="2" charset="2"/>
              <a:buNone/>
            </a:pPr>
            <a:r>
              <a:rPr lang="en-US" sz="2400" b="1">
                <a:solidFill>
                  <a:schemeClr val="hlink"/>
                </a:solidFill>
                <a:sym typeface="Symbol" panose="05050102010706020507" pitchFamily="18" charset="2"/>
              </a:rPr>
              <a:t>	(</a:t>
            </a:r>
            <a:r>
              <a:rPr lang="en-US" sz="2400" b="1" baseline="-25000">
                <a:solidFill>
                  <a:schemeClr val="hlink"/>
                </a:solidFill>
                <a:sym typeface="Symbol" panose="05050102010706020507" pitchFamily="18" charset="2"/>
              </a:rPr>
              <a:t> </a:t>
            </a:r>
            <a:r>
              <a:rPr lang="en-US" sz="2400" b="1">
                <a:solidFill>
                  <a:schemeClr val="hlink"/>
                </a:solidFill>
                <a:sym typeface="Symbol" panose="05050102010706020507" pitchFamily="18" charset="2"/>
              </a:rPr>
              <a:t>so not good and starting and cont operation at low capacity)</a:t>
            </a:r>
          </a:p>
          <a:p>
            <a:pPr lvl="1" eaLnBrk="1" hangingPunct="1">
              <a:buClr>
                <a:srgbClr val="FF0000"/>
              </a:buClr>
              <a:buFont typeface="Wingdings" panose="05000000000000000000" pitchFamily="2" charset="2"/>
              <a:buNone/>
            </a:pPr>
            <a:endParaRPr lang="en-US" sz="2400" b="1">
              <a:solidFill>
                <a:schemeClr val="hlink"/>
              </a:solidFill>
              <a:sym typeface="Symbol" panose="05050102010706020507" pitchFamily="18" charset="2"/>
            </a:endParaRPr>
          </a:p>
          <a:p>
            <a:pPr lvl="1" eaLnBrk="1" hangingPunct="1">
              <a:buClr>
                <a:srgbClr val="FF0000"/>
              </a:buClr>
              <a:buFont typeface="Wingdings" panose="05000000000000000000" pitchFamily="2" charset="2"/>
              <a:buChar char="v"/>
            </a:pPr>
            <a:r>
              <a:rPr lang="en-US" sz="2400" b="1">
                <a:solidFill>
                  <a:schemeClr val="hlink"/>
                </a:solidFill>
                <a:sym typeface="Symbol" panose="05050102010706020507" pitchFamily="18" charset="2"/>
              </a:rPr>
              <a:t>It is fixed blade type but can made adjustable blade as K/T to suit at low and other Q.</a:t>
            </a:r>
          </a:p>
          <a:p>
            <a:pPr lvl="1" eaLnBrk="1" hangingPunct="1">
              <a:buClr>
                <a:srgbClr val="FF0000"/>
              </a:buClr>
              <a:buFont typeface="Wingdings" panose="05000000000000000000" pitchFamily="2" charset="2"/>
              <a:buChar char="v"/>
            </a:pPr>
            <a:endParaRPr lang="en-US" sz="2400" b="1">
              <a:solidFill>
                <a:schemeClr val="hlink"/>
              </a:solidFill>
              <a:sym typeface="Symbol" panose="05050102010706020507" pitchFamily="18" charset="2"/>
            </a:endParaRPr>
          </a:p>
          <a:p>
            <a:pPr lvl="1" eaLnBrk="1" hangingPunct="1">
              <a:buClr>
                <a:srgbClr val="FF0000"/>
              </a:buClr>
              <a:buFont typeface="Wingdings" panose="05000000000000000000" pitchFamily="2" charset="2"/>
              <a:buChar char="v"/>
            </a:pPr>
            <a:endParaRPr lang="en-US" sz="2400" b="1">
              <a:solidFill>
                <a:schemeClr val="hlink"/>
              </a:solidFill>
              <a:sym typeface="Symbol" panose="05050102010706020507" pitchFamily="18" charset="2"/>
            </a:endParaRPr>
          </a:p>
          <a:p>
            <a:pPr lvl="1" eaLnBrk="1" hangingPunct="1"/>
            <a:endParaRPr lang="en-US" sz="2400" b="1" baseline="-25000">
              <a:sym typeface="Symbol" panose="05050102010706020507" pitchFamily="18" charset="2"/>
            </a:endParaRPr>
          </a:p>
          <a:p>
            <a:pPr lvl="1" eaLnBrk="1" hangingPunct="1"/>
            <a:endParaRPr lang="en-US" sz="2400" b="1">
              <a:sym typeface="Symbol" panose="05050102010706020507" pitchFamily="18" charset="2"/>
            </a:endParaRPr>
          </a:p>
          <a:p>
            <a:pPr lvl="1" eaLnBrk="1" hangingPunct="1"/>
            <a:endParaRPr lang="en-US" sz="2400" b="1">
              <a:solidFill>
                <a:srgbClr val="FF0000"/>
              </a:solidFill>
              <a:sym typeface="Symbol" panose="05050102010706020507" pitchFamily="18" charset="2"/>
            </a:endParaRPr>
          </a:p>
        </p:txBody>
      </p:sp>
      <p:sp>
        <p:nvSpPr>
          <p:cNvPr id="43013" name="Rectangle 4"/>
          <p:cNvSpPr>
            <a:spLocks noChangeArrowheads="1"/>
          </p:cNvSpPr>
          <p:nvPr/>
        </p:nvSpPr>
        <p:spPr bwMode="auto">
          <a:xfrm>
            <a:off x="0" y="457200"/>
            <a:ext cx="9144000" cy="915988"/>
          </a:xfrm>
          <a:prstGeom prst="rect">
            <a:avLst/>
          </a:prstGeom>
          <a:solidFill>
            <a:srgbClr val="00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sz="3600">
                <a:solidFill>
                  <a:schemeClr val="tx1"/>
                </a:solidFill>
                <a:latin typeface="Times New Roman" panose="02020603050405020304" pitchFamily="18" charset="0"/>
              </a:defRPr>
            </a:lvl1pPr>
            <a:lvl2pPr eaLnBrk="0" hangingPunct="0">
              <a:defRPr sz="3600">
                <a:solidFill>
                  <a:schemeClr val="tx1"/>
                </a:solidFill>
                <a:latin typeface="Times New Roman" panose="02020603050405020304" pitchFamily="18" charset="0"/>
              </a:defRPr>
            </a:lvl2pPr>
            <a:lvl3pPr marL="1143000" indent="-228600" eaLnBrk="0" hangingPunct="0">
              <a:defRPr sz="3600">
                <a:solidFill>
                  <a:schemeClr val="tx1"/>
                </a:solidFill>
                <a:latin typeface="Times New Roman" panose="02020603050405020304" pitchFamily="18" charset="0"/>
              </a:defRPr>
            </a:lvl3pPr>
            <a:lvl4pPr marL="1600200" indent="-228600" eaLnBrk="0" hangingPunct="0">
              <a:defRPr sz="3600">
                <a:solidFill>
                  <a:schemeClr val="tx1"/>
                </a:solidFill>
                <a:latin typeface="Times New Roman" panose="02020603050405020304" pitchFamily="18" charset="0"/>
              </a:defRPr>
            </a:lvl4pPr>
            <a:lvl5pPr marL="2057400" indent="-228600" eaLnBrk="0" hangingPunct="0">
              <a:defRPr sz="36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a:solidFill>
                  <a:schemeClr val="tx1"/>
                </a:solidFill>
                <a:latin typeface="Times New Roman" panose="02020603050405020304" pitchFamily="18" charset="0"/>
              </a:defRPr>
            </a:lvl9pPr>
          </a:lstStyle>
          <a:p>
            <a:pPr lvl="1" eaLnBrk="1" hangingPunct="1">
              <a:lnSpc>
                <a:spcPct val="150000"/>
              </a:lnSpc>
            </a:pPr>
            <a:r>
              <a:rPr lang="en-US" b="1">
                <a:solidFill>
                  <a:srgbClr val="FF0000"/>
                </a:solidFill>
                <a:sym typeface="Symbol" panose="05050102010706020507" pitchFamily="18" charset="2"/>
              </a:rPr>
              <a:t>H-Q curve:</a:t>
            </a:r>
            <a:r>
              <a:rPr lang="en-US" b="1">
                <a:sym typeface="Symbol" panose="05050102010706020507" pitchFamily="18" charset="2"/>
              </a:rPr>
              <a:t> </a:t>
            </a:r>
          </a:p>
        </p:txBody>
      </p:sp>
    </p:spTree>
    <p:extLst>
      <p:ext uri="{BB962C8B-B14F-4D97-AF65-F5344CB8AC3E}">
        <p14:creationId xmlns:p14="http://schemas.microsoft.com/office/powerpoint/2010/main" val="1123267541"/>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600">
                <a:solidFill>
                  <a:schemeClr val="tx1"/>
                </a:solidFill>
                <a:latin typeface="Times New Roman" panose="02020603050405020304" pitchFamily="18" charset="0"/>
              </a:defRPr>
            </a:lvl1pPr>
            <a:lvl2pPr marL="742950" indent="-285750" eaLnBrk="0" hangingPunct="0">
              <a:defRPr sz="3600">
                <a:solidFill>
                  <a:schemeClr val="tx1"/>
                </a:solidFill>
                <a:latin typeface="Times New Roman" panose="02020603050405020304" pitchFamily="18" charset="0"/>
              </a:defRPr>
            </a:lvl2pPr>
            <a:lvl3pPr marL="1143000" indent="-228600" eaLnBrk="0" hangingPunct="0">
              <a:defRPr sz="3600">
                <a:solidFill>
                  <a:schemeClr val="tx1"/>
                </a:solidFill>
                <a:latin typeface="Times New Roman" panose="02020603050405020304" pitchFamily="18" charset="0"/>
              </a:defRPr>
            </a:lvl3pPr>
            <a:lvl4pPr marL="1600200" indent="-228600" eaLnBrk="0" hangingPunct="0">
              <a:defRPr sz="3600">
                <a:solidFill>
                  <a:schemeClr val="tx1"/>
                </a:solidFill>
                <a:latin typeface="Times New Roman" panose="02020603050405020304" pitchFamily="18" charset="0"/>
              </a:defRPr>
            </a:lvl4pPr>
            <a:lvl5pPr marL="2057400" indent="-228600" eaLnBrk="0" hangingPunct="0">
              <a:defRPr sz="36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a:solidFill>
                  <a:schemeClr val="tx1"/>
                </a:solidFill>
                <a:latin typeface="Times New Roman" panose="02020603050405020304" pitchFamily="18" charset="0"/>
              </a:defRPr>
            </a:lvl9pPr>
          </a:lstStyle>
          <a:p>
            <a:pPr eaLnBrk="1" hangingPunct="1"/>
            <a:fld id="{C36A6DDE-E3CA-4A6F-BC7F-37879C0DE9BD}" type="slidenum">
              <a:rPr lang="en-US" sz="1400"/>
              <a:pPr eaLnBrk="1" hangingPunct="1"/>
              <a:t>63</a:t>
            </a:fld>
            <a:endParaRPr lang="en-US" sz="1400"/>
          </a:p>
        </p:txBody>
      </p:sp>
      <p:sp>
        <p:nvSpPr>
          <p:cNvPr id="45059" name="Rectangle 2"/>
          <p:cNvSpPr>
            <a:spLocks noChangeArrowheads="1"/>
          </p:cNvSpPr>
          <p:nvPr/>
        </p:nvSpPr>
        <p:spPr bwMode="auto">
          <a:xfrm>
            <a:off x="0" y="2057400"/>
            <a:ext cx="9144000" cy="480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defTabSz="508000" eaLnBrk="0" hangingPunct="0">
              <a:tabLst>
                <a:tab pos="174625" algn="l"/>
                <a:tab pos="623888" algn="l"/>
              </a:tabLst>
              <a:defRPr sz="3600">
                <a:solidFill>
                  <a:schemeClr val="tx1"/>
                </a:solidFill>
                <a:latin typeface="Times New Roman" panose="02020603050405020304" pitchFamily="18" charset="0"/>
              </a:defRPr>
            </a:lvl1pPr>
            <a:lvl2pPr marL="742950" indent="-285750" defTabSz="508000" eaLnBrk="0" hangingPunct="0">
              <a:tabLst>
                <a:tab pos="174625" algn="l"/>
                <a:tab pos="623888" algn="l"/>
              </a:tabLst>
              <a:defRPr sz="3600">
                <a:solidFill>
                  <a:schemeClr val="tx1"/>
                </a:solidFill>
                <a:latin typeface="Times New Roman" panose="02020603050405020304" pitchFamily="18" charset="0"/>
              </a:defRPr>
            </a:lvl2pPr>
            <a:lvl3pPr marL="1143000" indent="-228600" defTabSz="508000" eaLnBrk="0" hangingPunct="0">
              <a:tabLst>
                <a:tab pos="174625" algn="l"/>
                <a:tab pos="623888" algn="l"/>
              </a:tabLst>
              <a:defRPr sz="3600">
                <a:solidFill>
                  <a:schemeClr val="tx1"/>
                </a:solidFill>
                <a:latin typeface="Times New Roman" panose="02020603050405020304" pitchFamily="18" charset="0"/>
              </a:defRPr>
            </a:lvl3pPr>
            <a:lvl4pPr marL="909638" defTabSz="508000" eaLnBrk="0" hangingPunct="0">
              <a:tabLst>
                <a:tab pos="174625" algn="l"/>
                <a:tab pos="623888" algn="l"/>
              </a:tabLst>
              <a:defRPr sz="3600">
                <a:solidFill>
                  <a:schemeClr val="tx1"/>
                </a:solidFill>
                <a:latin typeface="Times New Roman" panose="02020603050405020304" pitchFamily="18" charset="0"/>
              </a:defRPr>
            </a:lvl4pPr>
            <a:lvl5pPr marL="2057400" indent="-228600" defTabSz="508000" eaLnBrk="0" hangingPunct="0">
              <a:tabLst>
                <a:tab pos="174625" algn="l"/>
                <a:tab pos="623888" algn="l"/>
              </a:tabLst>
              <a:defRPr sz="3600">
                <a:solidFill>
                  <a:schemeClr val="tx1"/>
                </a:solidFill>
                <a:latin typeface="Times New Roman" panose="02020603050405020304" pitchFamily="18" charset="0"/>
              </a:defRPr>
            </a:lvl5pPr>
            <a:lvl6pPr marL="2514600" indent="-228600" defTabSz="508000" eaLnBrk="0" fontAlgn="base" hangingPunct="0">
              <a:spcBef>
                <a:spcPct val="0"/>
              </a:spcBef>
              <a:spcAft>
                <a:spcPct val="0"/>
              </a:spcAft>
              <a:tabLst>
                <a:tab pos="174625" algn="l"/>
                <a:tab pos="623888" algn="l"/>
              </a:tabLst>
              <a:defRPr sz="3600">
                <a:solidFill>
                  <a:schemeClr val="tx1"/>
                </a:solidFill>
                <a:latin typeface="Times New Roman" panose="02020603050405020304" pitchFamily="18" charset="0"/>
              </a:defRPr>
            </a:lvl6pPr>
            <a:lvl7pPr marL="2971800" indent="-228600" defTabSz="508000" eaLnBrk="0" fontAlgn="base" hangingPunct="0">
              <a:spcBef>
                <a:spcPct val="0"/>
              </a:spcBef>
              <a:spcAft>
                <a:spcPct val="0"/>
              </a:spcAft>
              <a:tabLst>
                <a:tab pos="174625" algn="l"/>
                <a:tab pos="623888" algn="l"/>
              </a:tabLst>
              <a:defRPr sz="3600">
                <a:solidFill>
                  <a:schemeClr val="tx1"/>
                </a:solidFill>
                <a:latin typeface="Times New Roman" panose="02020603050405020304" pitchFamily="18" charset="0"/>
              </a:defRPr>
            </a:lvl7pPr>
            <a:lvl8pPr marL="3429000" indent="-228600" defTabSz="508000" eaLnBrk="0" fontAlgn="base" hangingPunct="0">
              <a:spcBef>
                <a:spcPct val="0"/>
              </a:spcBef>
              <a:spcAft>
                <a:spcPct val="0"/>
              </a:spcAft>
              <a:tabLst>
                <a:tab pos="174625" algn="l"/>
                <a:tab pos="623888" algn="l"/>
              </a:tabLst>
              <a:defRPr sz="3600">
                <a:solidFill>
                  <a:schemeClr val="tx1"/>
                </a:solidFill>
                <a:latin typeface="Times New Roman" panose="02020603050405020304" pitchFamily="18" charset="0"/>
              </a:defRPr>
            </a:lvl8pPr>
            <a:lvl9pPr marL="3886200" indent="-228600" defTabSz="508000" eaLnBrk="0" fontAlgn="base" hangingPunct="0">
              <a:spcBef>
                <a:spcPct val="0"/>
              </a:spcBef>
              <a:spcAft>
                <a:spcPct val="0"/>
              </a:spcAft>
              <a:tabLst>
                <a:tab pos="174625" algn="l"/>
                <a:tab pos="623888" algn="l"/>
              </a:tabLst>
              <a:defRPr sz="3600">
                <a:solidFill>
                  <a:schemeClr val="tx1"/>
                </a:solidFill>
                <a:latin typeface="Times New Roman" panose="02020603050405020304" pitchFamily="18" charset="0"/>
              </a:defRPr>
            </a:lvl9pPr>
          </a:lstStyle>
          <a:p>
            <a:pPr eaLnBrk="1" hangingPunct="1">
              <a:spcBef>
                <a:spcPct val="20000"/>
              </a:spcBef>
              <a:buClr>
                <a:srgbClr val="FF0000"/>
              </a:buClr>
              <a:buFont typeface="Wingdings" panose="05000000000000000000" pitchFamily="2" charset="2"/>
              <a:buChar char="v"/>
            </a:pPr>
            <a:r>
              <a:rPr lang="en-US" sz="2400" b="1" dirty="0" smtClean="0"/>
              <a:t>Hydraulic</a:t>
            </a:r>
            <a:r>
              <a:rPr lang="en-US" sz="2400" b="1" dirty="0"/>
              <a:t> </a:t>
            </a:r>
            <a:r>
              <a:rPr lang="en-US" sz="2400" b="1" dirty="0" smtClean="0"/>
              <a:t>loss:</a:t>
            </a:r>
            <a:endParaRPr lang="en-US" sz="2400" b="1" dirty="0"/>
          </a:p>
          <a:p>
            <a:pPr lvl="3" eaLnBrk="1" hangingPunct="1">
              <a:spcBef>
                <a:spcPct val="20000"/>
              </a:spcBef>
              <a:buClr>
                <a:srgbClr val="FF0000"/>
              </a:buClr>
              <a:buFont typeface="Wingdings" panose="05000000000000000000" pitchFamily="2" charset="2"/>
              <a:buChar char="v"/>
            </a:pPr>
            <a:r>
              <a:rPr lang="en-US" sz="2000" b="1" dirty="0" smtClean="0"/>
              <a:t>Shock Loss: </a:t>
            </a:r>
            <a:r>
              <a:rPr lang="en-US" sz="2000" b="1" dirty="0"/>
              <a:t>due to </a:t>
            </a:r>
            <a:r>
              <a:rPr lang="en-US" sz="2000" b="1" dirty="0" smtClean="0"/>
              <a:t>turbulence </a:t>
            </a:r>
            <a:r>
              <a:rPr lang="en-US" sz="2000" b="1" dirty="0"/>
              <a:t>due to improper relative-velocity </a:t>
            </a:r>
            <a:r>
              <a:rPr lang="en-US" sz="2000" b="1" dirty="0">
                <a:sym typeface="Symbol" panose="05050102010706020507" pitchFamily="18" charset="2"/>
              </a:rPr>
              <a:t> at vane inlet. It is large at (low and high) Q small at opt. cond.</a:t>
            </a:r>
          </a:p>
          <a:p>
            <a:pPr lvl="3" eaLnBrk="1" hangingPunct="1">
              <a:spcBef>
                <a:spcPct val="20000"/>
              </a:spcBef>
              <a:buClr>
                <a:srgbClr val="FF0000"/>
              </a:buClr>
              <a:buFont typeface="Wingdings" panose="05000000000000000000" pitchFamily="2" charset="2"/>
              <a:buChar char="v"/>
            </a:pPr>
            <a:r>
              <a:rPr lang="en-US" sz="2000" b="1" dirty="0">
                <a:sym typeface="Symbol" panose="05050102010706020507" pitchFamily="18" charset="2"/>
              </a:rPr>
              <a:t>Fluid </a:t>
            </a:r>
            <a:r>
              <a:rPr lang="en-US" sz="2000" b="1" dirty="0" smtClean="0">
                <a:sym typeface="Symbol" panose="05050102010706020507" pitchFamily="18" charset="2"/>
              </a:rPr>
              <a:t>friction Loss: </a:t>
            </a:r>
            <a:r>
              <a:rPr lang="en-US" sz="2000" b="1" dirty="0">
                <a:sym typeface="Symbol" panose="05050102010706020507" pitchFamily="18" charset="2"/>
              </a:rPr>
              <a:t>due to passage between vanes. It varies as Q</a:t>
            </a:r>
            <a:r>
              <a:rPr lang="en-US" sz="2000" b="1" baseline="30000" dirty="0">
                <a:sym typeface="Symbol" panose="05050102010706020507" pitchFamily="18" charset="2"/>
              </a:rPr>
              <a:t>2</a:t>
            </a:r>
            <a:r>
              <a:rPr lang="en-US" sz="2000" b="1" dirty="0">
                <a:sym typeface="Symbol" panose="05050102010706020507" pitchFamily="18" charset="2"/>
              </a:rPr>
              <a:t>.</a:t>
            </a:r>
          </a:p>
          <a:p>
            <a:pPr lvl="3" eaLnBrk="1" hangingPunct="1">
              <a:spcBef>
                <a:spcPct val="20000"/>
              </a:spcBef>
              <a:buClr>
                <a:srgbClr val="FF0000"/>
              </a:buClr>
              <a:buFont typeface="Wingdings" panose="05000000000000000000" pitchFamily="2" charset="2"/>
              <a:buChar char="v"/>
            </a:pPr>
            <a:r>
              <a:rPr lang="en-US" sz="2000" b="1" dirty="0">
                <a:sym typeface="Symbol" panose="05050102010706020507" pitchFamily="18" charset="2"/>
              </a:rPr>
              <a:t>Circulatory loss at exist: due to difference in </a:t>
            </a:r>
            <a:r>
              <a:rPr lang="en-US" sz="2000" b="1" dirty="0" smtClean="0">
                <a:sym typeface="Symbol" panose="05050102010706020507" pitchFamily="18" charset="2"/>
              </a:rPr>
              <a:t>pressure  </a:t>
            </a:r>
            <a:r>
              <a:rPr lang="en-US" sz="2000" b="1" dirty="0">
                <a:sym typeface="Symbol" panose="05050102010706020507" pitchFamily="18" charset="2"/>
              </a:rPr>
              <a:t>on </a:t>
            </a:r>
            <a:r>
              <a:rPr lang="en-US" sz="2000" b="1" dirty="0" smtClean="0">
                <a:sym typeface="Symbol" panose="05050102010706020507" pitchFamily="18" charset="2"/>
              </a:rPr>
              <a:t>two </a:t>
            </a:r>
            <a:r>
              <a:rPr lang="en-US" sz="2000" b="1" dirty="0">
                <a:sym typeface="Symbol" panose="05050102010706020507" pitchFamily="18" charset="2"/>
              </a:rPr>
              <a:t>sides of each vane. Almost </a:t>
            </a:r>
            <a:r>
              <a:rPr lang="en-US" sz="2000" b="1" dirty="0" smtClean="0">
                <a:sym typeface="Symbol" panose="05050102010706020507" pitchFamily="18" charset="2"/>
              </a:rPr>
              <a:t>constant wit respect to </a:t>
            </a:r>
            <a:r>
              <a:rPr lang="en-US" sz="2000" b="1" dirty="0">
                <a:sym typeface="Symbol" panose="05050102010706020507" pitchFamily="18" charset="2"/>
              </a:rPr>
              <a:t>Q.</a:t>
            </a:r>
          </a:p>
          <a:p>
            <a:pPr eaLnBrk="1" hangingPunct="1">
              <a:spcBef>
                <a:spcPct val="20000"/>
              </a:spcBef>
              <a:buClr>
                <a:srgbClr val="FF0000"/>
              </a:buClr>
              <a:buFont typeface="Wingdings" panose="05000000000000000000" pitchFamily="2" charset="2"/>
              <a:buChar char="v"/>
            </a:pPr>
            <a:r>
              <a:rPr lang="en-US" sz="2400" b="1" dirty="0" smtClean="0"/>
              <a:t>Mechanical Loss: </a:t>
            </a:r>
            <a:r>
              <a:rPr lang="en-US" sz="2400" b="1" dirty="0"/>
              <a:t>due to bearing, packing and disk friction.</a:t>
            </a:r>
          </a:p>
          <a:p>
            <a:pPr eaLnBrk="1" hangingPunct="1">
              <a:spcBef>
                <a:spcPct val="20000"/>
              </a:spcBef>
              <a:buClr>
                <a:srgbClr val="FF0000"/>
              </a:buClr>
              <a:buFont typeface="Wingdings" panose="05000000000000000000" pitchFamily="2" charset="2"/>
              <a:buChar char="v"/>
            </a:pPr>
            <a:endParaRPr lang="en-US" sz="2400" b="1" dirty="0"/>
          </a:p>
          <a:p>
            <a:pPr eaLnBrk="1" hangingPunct="1">
              <a:spcBef>
                <a:spcPct val="20000"/>
              </a:spcBef>
              <a:buClr>
                <a:srgbClr val="FF0000"/>
              </a:buClr>
              <a:buFont typeface="Wingdings" panose="05000000000000000000" pitchFamily="2" charset="2"/>
              <a:buChar char="v"/>
            </a:pPr>
            <a:r>
              <a:rPr lang="en-US" sz="2400" b="1" dirty="0" smtClean="0"/>
              <a:t>Leakage Loss</a:t>
            </a:r>
            <a:endParaRPr lang="en-US" sz="2400" b="1" dirty="0"/>
          </a:p>
          <a:p>
            <a:pPr eaLnBrk="1" hangingPunct="1">
              <a:spcBef>
                <a:spcPct val="20000"/>
              </a:spcBef>
              <a:buClr>
                <a:srgbClr val="FF0000"/>
              </a:buClr>
              <a:buFont typeface="Wingdings" panose="05000000000000000000" pitchFamily="2" charset="2"/>
              <a:buChar char="v"/>
            </a:pPr>
            <a:endParaRPr lang="en-US" sz="2400" b="1" dirty="0"/>
          </a:p>
          <a:p>
            <a:pPr eaLnBrk="1" hangingPunct="1">
              <a:spcBef>
                <a:spcPct val="20000"/>
              </a:spcBef>
              <a:buClr>
                <a:srgbClr val="FF0000"/>
              </a:buClr>
              <a:buFont typeface="Wingdings" panose="05000000000000000000" pitchFamily="2" charset="2"/>
              <a:buChar char="v"/>
            </a:pPr>
            <a:r>
              <a:rPr lang="en-US" sz="2400" b="1" dirty="0"/>
              <a:t>Power transmitted to impeller</a:t>
            </a:r>
          </a:p>
          <a:p>
            <a:pPr eaLnBrk="1" hangingPunct="1">
              <a:spcBef>
                <a:spcPct val="20000"/>
              </a:spcBef>
              <a:buClr>
                <a:srgbClr val="FF0000"/>
              </a:buClr>
              <a:buFont typeface="Wingdings" panose="05000000000000000000" pitchFamily="2" charset="2"/>
              <a:buChar char="v"/>
            </a:pPr>
            <a:endParaRPr lang="en-US" sz="2400" b="1" dirty="0">
              <a:sym typeface="Symbol" panose="05050102010706020507" pitchFamily="18" charset="2"/>
            </a:endParaRPr>
          </a:p>
          <a:p>
            <a:pPr lvl="3" eaLnBrk="1" hangingPunct="1">
              <a:spcBef>
                <a:spcPct val="20000"/>
              </a:spcBef>
              <a:buClr>
                <a:srgbClr val="FF0000"/>
              </a:buClr>
              <a:buFont typeface="Wingdings" panose="05000000000000000000" pitchFamily="2" charset="2"/>
              <a:buChar char="v"/>
            </a:pPr>
            <a:endParaRPr lang="en-US" sz="2400" b="1" dirty="0">
              <a:sym typeface="Symbol" panose="05050102010706020507" pitchFamily="18" charset="2"/>
            </a:endParaRPr>
          </a:p>
          <a:p>
            <a:pPr eaLnBrk="1" hangingPunct="1">
              <a:spcBef>
                <a:spcPct val="20000"/>
              </a:spcBef>
            </a:pPr>
            <a:endParaRPr lang="en-US" sz="2400" b="1" baseline="30000" dirty="0">
              <a:sym typeface="Symbol" panose="05050102010706020507" pitchFamily="18" charset="2"/>
            </a:endParaRPr>
          </a:p>
        </p:txBody>
      </p:sp>
      <p:sp>
        <p:nvSpPr>
          <p:cNvPr id="45060" name="Rectangle 3"/>
          <p:cNvSpPr>
            <a:spLocks noChangeArrowheads="1"/>
          </p:cNvSpPr>
          <p:nvPr/>
        </p:nvSpPr>
        <p:spPr bwMode="auto">
          <a:xfrm>
            <a:off x="0" y="533400"/>
            <a:ext cx="9144000" cy="1295400"/>
          </a:xfrm>
          <a:prstGeom prst="rect">
            <a:avLst/>
          </a:prstGeom>
          <a:solidFill>
            <a:srgbClr val="00CCFF"/>
          </a:solidFill>
          <a:ln w="9525">
            <a:solidFill>
              <a:srgbClr val="00CCFF"/>
            </a:solidFill>
            <a:miter lim="800000"/>
            <a:headEnd/>
            <a:tailEnd/>
          </a:ln>
        </p:spPr>
        <p:txBody>
          <a:bodyPr wrap="none" anchor="ctr"/>
          <a:lstStyle>
            <a:lvl1pPr eaLnBrk="0" hangingPunct="0">
              <a:defRPr sz="3600">
                <a:solidFill>
                  <a:schemeClr val="tx1"/>
                </a:solidFill>
                <a:latin typeface="Times New Roman" panose="02020603050405020304" pitchFamily="18" charset="0"/>
              </a:defRPr>
            </a:lvl1pPr>
            <a:lvl2pPr marL="742950" indent="-285750" eaLnBrk="0" hangingPunct="0">
              <a:defRPr sz="3600">
                <a:solidFill>
                  <a:schemeClr val="tx1"/>
                </a:solidFill>
                <a:latin typeface="Times New Roman" panose="02020603050405020304" pitchFamily="18" charset="0"/>
              </a:defRPr>
            </a:lvl2pPr>
            <a:lvl3pPr marL="1143000" indent="-228600" eaLnBrk="0" hangingPunct="0">
              <a:defRPr sz="3600">
                <a:solidFill>
                  <a:schemeClr val="tx1"/>
                </a:solidFill>
                <a:latin typeface="Times New Roman" panose="02020603050405020304" pitchFamily="18" charset="0"/>
              </a:defRPr>
            </a:lvl3pPr>
            <a:lvl4pPr marL="1600200" indent="-228600" eaLnBrk="0" hangingPunct="0">
              <a:defRPr sz="3600">
                <a:solidFill>
                  <a:schemeClr val="tx1"/>
                </a:solidFill>
                <a:latin typeface="Times New Roman" panose="02020603050405020304" pitchFamily="18" charset="0"/>
              </a:defRPr>
            </a:lvl4pPr>
            <a:lvl5pPr marL="2057400" indent="-228600" eaLnBrk="0" hangingPunct="0">
              <a:defRPr sz="36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a:solidFill>
                  <a:schemeClr val="tx1"/>
                </a:solidFill>
                <a:latin typeface="Times New Roman" panose="02020603050405020304" pitchFamily="18" charset="0"/>
              </a:defRPr>
            </a:lvl9pPr>
          </a:lstStyle>
          <a:p>
            <a:pPr algn="ctr" eaLnBrk="1" hangingPunct="1"/>
            <a:r>
              <a:rPr lang="en-US" b="1" dirty="0">
                <a:solidFill>
                  <a:srgbClr val="FF0000"/>
                </a:solidFill>
              </a:rPr>
              <a:t>Energy losses in pumps:</a:t>
            </a:r>
            <a:endParaRPr lang="en-US" sz="4000" b="1" dirty="0">
              <a:solidFill>
                <a:srgbClr val="FF0000"/>
              </a:solidFill>
            </a:endParaRPr>
          </a:p>
        </p:txBody>
      </p:sp>
    </p:spTree>
    <p:extLst>
      <p:ext uri="{BB962C8B-B14F-4D97-AF65-F5344CB8AC3E}">
        <p14:creationId xmlns:p14="http://schemas.microsoft.com/office/powerpoint/2010/main" val="4137869972"/>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600">
                <a:solidFill>
                  <a:schemeClr val="tx1"/>
                </a:solidFill>
                <a:latin typeface="Times New Roman" panose="02020603050405020304" pitchFamily="18" charset="0"/>
              </a:defRPr>
            </a:lvl1pPr>
            <a:lvl2pPr marL="742950" indent="-285750" eaLnBrk="0" hangingPunct="0">
              <a:defRPr sz="3600">
                <a:solidFill>
                  <a:schemeClr val="tx1"/>
                </a:solidFill>
                <a:latin typeface="Times New Roman" panose="02020603050405020304" pitchFamily="18" charset="0"/>
              </a:defRPr>
            </a:lvl2pPr>
            <a:lvl3pPr marL="1143000" indent="-228600" eaLnBrk="0" hangingPunct="0">
              <a:defRPr sz="3600">
                <a:solidFill>
                  <a:schemeClr val="tx1"/>
                </a:solidFill>
                <a:latin typeface="Times New Roman" panose="02020603050405020304" pitchFamily="18" charset="0"/>
              </a:defRPr>
            </a:lvl3pPr>
            <a:lvl4pPr marL="1600200" indent="-228600" eaLnBrk="0" hangingPunct="0">
              <a:defRPr sz="3600">
                <a:solidFill>
                  <a:schemeClr val="tx1"/>
                </a:solidFill>
                <a:latin typeface="Times New Roman" panose="02020603050405020304" pitchFamily="18" charset="0"/>
              </a:defRPr>
            </a:lvl4pPr>
            <a:lvl5pPr marL="2057400" indent="-228600" eaLnBrk="0" hangingPunct="0">
              <a:defRPr sz="36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a:solidFill>
                  <a:schemeClr val="tx1"/>
                </a:solidFill>
                <a:latin typeface="Times New Roman" panose="02020603050405020304" pitchFamily="18" charset="0"/>
              </a:defRPr>
            </a:lvl9pPr>
          </a:lstStyle>
          <a:p>
            <a:pPr eaLnBrk="1" hangingPunct="1"/>
            <a:fld id="{15086BE3-E7FD-497C-A66D-2E1DDF377CE1}" type="slidenum">
              <a:rPr lang="en-US" sz="1400"/>
              <a:pPr eaLnBrk="1" hangingPunct="1"/>
              <a:t>64</a:t>
            </a:fld>
            <a:endParaRPr lang="en-US" sz="1400"/>
          </a:p>
        </p:txBody>
      </p:sp>
      <p:graphicFrame>
        <p:nvGraphicFramePr>
          <p:cNvPr id="44035" name="Object 2"/>
          <p:cNvGraphicFramePr>
            <a:graphicFrameLocks noChangeAspect="1"/>
          </p:cNvGraphicFramePr>
          <p:nvPr/>
        </p:nvGraphicFramePr>
        <p:xfrm>
          <a:off x="0" y="473075"/>
          <a:ext cx="9144000" cy="5911850"/>
        </p:xfrm>
        <a:graphic>
          <a:graphicData uri="http://schemas.openxmlformats.org/presentationml/2006/ole">
            <mc:AlternateContent xmlns:mc="http://schemas.openxmlformats.org/markup-compatibility/2006">
              <mc:Choice xmlns:v="urn:schemas-microsoft-com:vml" Requires="v">
                <p:oleObj spid="_x0000_s20499" name="Photo Editor Photo" r:id="rId3" imgW="12390476" imgH="8009524" progId="MSPhotoEd.3">
                  <p:embed/>
                </p:oleObj>
              </mc:Choice>
              <mc:Fallback>
                <p:oleObj name="Photo Editor Photo" r:id="rId3" imgW="12390476" imgH="8009524" progId="MSPhotoEd.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473075"/>
                        <a:ext cx="9144000" cy="5911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4036" name="Oval 3"/>
          <p:cNvSpPr>
            <a:spLocks noChangeArrowheads="1"/>
          </p:cNvSpPr>
          <p:nvPr/>
        </p:nvSpPr>
        <p:spPr bwMode="auto">
          <a:xfrm>
            <a:off x="2438400" y="3733800"/>
            <a:ext cx="3429000" cy="1600200"/>
          </a:xfrm>
          <a:prstGeom prst="ellipse">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3600">
                <a:solidFill>
                  <a:schemeClr val="tx1"/>
                </a:solidFill>
                <a:latin typeface="Times New Roman" panose="02020603050405020304" pitchFamily="18" charset="0"/>
              </a:defRPr>
            </a:lvl1pPr>
            <a:lvl2pPr marL="742950" indent="-285750" eaLnBrk="0" hangingPunct="0">
              <a:defRPr sz="3600">
                <a:solidFill>
                  <a:schemeClr val="tx1"/>
                </a:solidFill>
                <a:latin typeface="Times New Roman" panose="02020603050405020304" pitchFamily="18" charset="0"/>
              </a:defRPr>
            </a:lvl2pPr>
            <a:lvl3pPr marL="1143000" indent="-228600" eaLnBrk="0" hangingPunct="0">
              <a:defRPr sz="3600">
                <a:solidFill>
                  <a:schemeClr val="tx1"/>
                </a:solidFill>
                <a:latin typeface="Times New Roman" panose="02020603050405020304" pitchFamily="18" charset="0"/>
              </a:defRPr>
            </a:lvl3pPr>
            <a:lvl4pPr marL="1600200" indent="-228600" eaLnBrk="0" hangingPunct="0">
              <a:defRPr sz="3600">
                <a:solidFill>
                  <a:schemeClr val="tx1"/>
                </a:solidFill>
                <a:latin typeface="Times New Roman" panose="02020603050405020304" pitchFamily="18" charset="0"/>
              </a:defRPr>
            </a:lvl4pPr>
            <a:lvl5pPr marL="2057400" indent="-228600" eaLnBrk="0" hangingPunct="0">
              <a:defRPr sz="36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a:solidFill>
                  <a:schemeClr val="tx1"/>
                </a:solidFill>
                <a:latin typeface="Times New Roman" panose="02020603050405020304" pitchFamily="18" charset="0"/>
              </a:defRPr>
            </a:lvl9pPr>
          </a:lstStyle>
          <a:p>
            <a:pPr eaLnBrk="1" hangingPunct="1"/>
            <a:endParaRPr lang="en-US"/>
          </a:p>
        </p:txBody>
      </p:sp>
      <p:sp>
        <p:nvSpPr>
          <p:cNvPr id="44037" name="Oval 4"/>
          <p:cNvSpPr>
            <a:spLocks noChangeArrowheads="1"/>
          </p:cNvSpPr>
          <p:nvPr/>
        </p:nvSpPr>
        <p:spPr bwMode="auto">
          <a:xfrm>
            <a:off x="533400" y="2590800"/>
            <a:ext cx="990600" cy="914400"/>
          </a:xfrm>
          <a:prstGeom prst="ellipse">
            <a:avLst/>
          </a:prstGeom>
          <a:noFill/>
          <a:ln w="38100">
            <a:solidFill>
              <a:srgbClr val="00CC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3600">
                <a:solidFill>
                  <a:schemeClr val="tx1"/>
                </a:solidFill>
                <a:latin typeface="Times New Roman" panose="02020603050405020304" pitchFamily="18" charset="0"/>
              </a:defRPr>
            </a:lvl1pPr>
            <a:lvl2pPr marL="742950" indent="-285750" eaLnBrk="0" hangingPunct="0">
              <a:defRPr sz="3600">
                <a:solidFill>
                  <a:schemeClr val="tx1"/>
                </a:solidFill>
                <a:latin typeface="Times New Roman" panose="02020603050405020304" pitchFamily="18" charset="0"/>
              </a:defRPr>
            </a:lvl2pPr>
            <a:lvl3pPr marL="1143000" indent="-228600" eaLnBrk="0" hangingPunct="0">
              <a:defRPr sz="3600">
                <a:solidFill>
                  <a:schemeClr val="tx1"/>
                </a:solidFill>
                <a:latin typeface="Times New Roman" panose="02020603050405020304" pitchFamily="18" charset="0"/>
              </a:defRPr>
            </a:lvl3pPr>
            <a:lvl4pPr marL="1600200" indent="-228600" eaLnBrk="0" hangingPunct="0">
              <a:defRPr sz="3600">
                <a:solidFill>
                  <a:schemeClr val="tx1"/>
                </a:solidFill>
                <a:latin typeface="Times New Roman" panose="02020603050405020304" pitchFamily="18" charset="0"/>
              </a:defRPr>
            </a:lvl4pPr>
            <a:lvl5pPr marL="2057400" indent="-228600" eaLnBrk="0" hangingPunct="0">
              <a:defRPr sz="36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a:solidFill>
                  <a:schemeClr val="tx1"/>
                </a:solidFill>
                <a:latin typeface="Times New Roman" panose="02020603050405020304" pitchFamily="18" charset="0"/>
              </a:defRPr>
            </a:lvl9pPr>
          </a:lstStyle>
          <a:p>
            <a:pPr eaLnBrk="1" hangingPunct="1"/>
            <a:endParaRPr lang="en-US"/>
          </a:p>
        </p:txBody>
      </p:sp>
      <p:sp>
        <p:nvSpPr>
          <p:cNvPr id="44038" name="Line 5"/>
          <p:cNvSpPr>
            <a:spLocks noChangeShapeType="1"/>
          </p:cNvSpPr>
          <p:nvPr/>
        </p:nvSpPr>
        <p:spPr bwMode="auto">
          <a:xfrm flipV="1">
            <a:off x="4152900" y="3070225"/>
            <a:ext cx="381000" cy="1295400"/>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44039" name="Oval 7"/>
          <p:cNvSpPr>
            <a:spLocks noChangeArrowheads="1"/>
          </p:cNvSpPr>
          <p:nvPr/>
        </p:nvSpPr>
        <p:spPr bwMode="auto">
          <a:xfrm>
            <a:off x="1447800" y="1752600"/>
            <a:ext cx="990600" cy="914400"/>
          </a:xfrm>
          <a:prstGeom prst="ellipse">
            <a:avLst/>
          </a:prstGeom>
          <a:noFill/>
          <a:ln w="38100">
            <a:solidFill>
              <a:srgbClr val="00CC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3600">
                <a:solidFill>
                  <a:schemeClr val="tx1"/>
                </a:solidFill>
                <a:latin typeface="Times New Roman" panose="02020603050405020304" pitchFamily="18" charset="0"/>
              </a:defRPr>
            </a:lvl1pPr>
            <a:lvl2pPr marL="742950" indent="-285750" eaLnBrk="0" hangingPunct="0">
              <a:defRPr sz="3600">
                <a:solidFill>
                  <a:schemeClr val="tx1"/>
                </a:solidFill>
                <a:latin typeface="Times New Roman" panose="02020603050405020304" pitchFamily="18" charset="0"/>
              </a:defRPr>
            </a:lvl2pPr>
            <a:lvl3pPr marL="1143000" indent="-228600" eaLnBrk="0" hangingPunct="0">
              <a:defRPr sz="3600">
                <a:solidFill>
                  <a:schemeClr val="tx1"/>
                </a:solidFill>
                <a:latin typeface="Times New Roman" panose="02020603050405020304" pitchFamily="18" charset="0"/>
              </a:defRPr>
            </a:lvl3pPr>
            <a:lvl4pPr marL="1600200" indent="-228600" eaLnBrk="0" hangingPunct="0">
              <a:defRPr sz="3600">
                <a:solidFill>
                  <a:schemeClr val="tx1"/>
                </a:solidFill>
                <a:latin typeface="Times New Roman" panose="02020603050405020304" pitchFamily="18" charset="0"/>
              </a:defRPr>
            </a:lvl4pPr>
            <a:lvl5pPr marL="2057400" indent="-228600" eaLnBrk="0" hangingPunct="0">
              <a:defRPr sz="36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a:solidFill>
                  <a:schemeClr val="tx1"/>
                </a:solidFill>
                <a:latin typeface="Times New Roman" panose="02020603050405020304" pitchFamily="18" charset="0"/>
              </a:defRPr>
            </a:lvl9pPr>
          </a:lstStyle>
          <a:p>
            <a:pPr eaLnBrk="1" hangingPunct="1"/>
            <a:endParaRPr lang="en-US"/>
          </a:p>
        </p:txBody>
      </p:sp>
      <p:sp>
        <p:nvSpPr>
          <p:cNvPr id="44040" name="Oval 8"/>
          <p:cNvSpPr>
            <a:spLocks noChangeArrowheads="1"/>
          </p:cNvSpPr>
          <p:nvPr/>
        </p:nvSpPr>
        <p:spPr bwMode="auto">
          <a:xfrm>
            <a:off x="5029200" y="914400"/>
            <a:ext cx="3810000" cy="685800"/>
          </a:xfrm>
          <a:prstGeom prst="ellipse">
            <a:avLst/>
          </a:prstGeom>
          <a:noFill/>
          <a:ln w="38100">
            <a:solidFill>
              <a:srgbClr val="66FF33"/>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3600">
                <a:solidFill>
                  <a:schemeClr val="tx1"/>
                </a:solidFill>
                <a:latin typeface="Times New Roman" panose="02020603050405020304" pitchFamily="18" charset="0"/>
              </a:defRPr>
            </a:lvl1pPr>
            <a:lvl2pPr marL="742950" indent="-285750" eaLnBrk="0" hangingPunct="0">
              <a:defRPr sz="3600">
                <a:solidFill>
                  <a:schemeClr val="tx1"/>
                </a:solidFill>
                <a:latin typeface="Times New Roman" panose="02020603050405020304" pitchFamily="18" charset="0"/>
              </a:defRPr>
            </a:lvl2pPr>
            <a:lvl3pPr marL="1143000" indent="-228600" eaLnBrk="0" hangingPunct="0">
              <a:defRPr sz="3600">
                <a:solidFill>
                  <a:schemeClr val="tx1"/>
                </a:solidFill>
                <a:latin typeface="Times New Roman" panose="02020603050405020304" pitchFamily="18" charset="0"/>
              </a:defRPr>
            </a:lvl3pPr>
            <a:lvl4pPr marL="1600200" indent="-228600" eaLnBrk="0" hangingPunct="0">
              <a:defRPr sz="3600">
                <a:solidFill>
                  <a:schemeClr val="tx1"/>
                </a:solidFill>
                <a:latin typeface="Times New Roman" panose="02020603050405020304" pitchFamily="18" charset="0"/>
              </a:defRPr>
            </a:lvl4pPr>
            <a:lvl5pPr marL="2057400" indent="-228600" eaLnBrk="0" hangingPunct="0">
              <a:defRPr sz="36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a:solidFill>
                  <a:schemeClr val="tx1"/>
                </a:solidFill>
                <a:latin typeface="Times New Roman" panose="02020603050405020304" pitchFamily="18" charset="0"/>
              </a:defRPr>
            </a:lvl9pPr>
          </a:lstStyle>
          <a:p>
            <a:pPr eaLnBrk="1" hangingPunct="1"/>
            <a:endParaRPr lang="en-US"/>
          </a:p>
        </p:txBody>
      </p:sp>
      <p:sp>
        <p:nvSpPr>
          <p:cNvPr id="44041" name="Oval 9"/>
          <p:cNvSpPr>
            <a:spLocks noChangeArrowheads="1"/>
          </p:cNvSpPr>
          <p:nvPr/>
        </p:nvSpPr>
        <p:spPr bwMode="auto">
          <a:xfrm>
            <a:off x="2362200" y="838200"/>
            <a:ext cx="990600" cy="914400"/>
          </a:xfrm>
          <a:prstGeom prst="ellipse">
            <a:avLst/>
          </a:prstGeom>
          <a:noFill/>
          <a:ln w="38100">
            <a:solidFill>
              <a:srgbClr val="00CC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3600">
                <a:solidFill>
                  <a:schemeClr val="tx1"/>
                </a:solidFill>
                <a:latin typeface="Times New Roman" panose="02020603050405020304" pitchFamily="18" charset="0"/>
              </a:defRPr>
            </a:lvl1pPr>
            <a:lvl2pPr marL="742950" indent="-285750" eaLnBrk="0" hangingPunct="0">
              <a:defRPr sz="3600">
                <a:solidFill>
                  <a:schemeClr val="tx1"/>
                </a:solidFill>
                <a:latin typeface="Times New Roman" panose="02020603050405020304" pitchFamily="18" charset="0"/>
              </a:defRPr>
            </a:lvl2pPr>
            <a:lvl3pPr marL="1143000" indent="-228600" eaLnBrk="0" hangingPunct="0">
              <a:defRPr sz="3600">
                <a:solidFill>
                  <a:schemeClr val="tx1"/>
                </a:solidFill>
                <a:latin typeface="Times New Roman" panose="02020603050405020304" pitchFamily="18" charset="0"/>
              </a:defRPr>
            </a:lvl3pPr>
            <a:lvl4pPr marL="1600200" indent="-228600" eaLnBrk="0" hangingPunct="0">
              <a:defRPr sz="3600">
                <a:solidFill>
                  <a:schemeClr val="tx1"/>
                </a:solidFill>
                <a:latin typeface="Times New Roman" panose="02020603050405020304" pitchFamily="18" charset="0"/>
              </a:defRPr>
            </a:lvl4pPr>
            <a:lvl5pPr marL="2057400" indent="-228600" eaLnBrk="0" hangingPunct="0">
              <a:defRPr sz="36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a:solidFill>
                  <a:schemeClr val="tx1"/>
                </a:solidFill>
                <a:latin typeface="Times New Roman" panose="02020603050405020304" pitchFamily="18" charset="0"/>
              </a:defRPr>
            </a:lvl9pPr>
          </a:lstStyle>
          <a:p>
            <a:pPr eaLnBrk="1" hangingPunct="1"/>
            <a:endParaRPr lang="en-US"/>
          </a:p>
        </p:txBody>
      </p:sp>
      <p:sp>
        <p:nvSpPr>
          <p:cNvPr id="44042" name="Oval 10"/>
          <p:cNvSpPr>
            <a:spLocks noChangeArrowheads="1"/>
          </p:cNvSpPr>
          <p:nvPr/>
        </p:nvSpPr>
        <p:spPr bwMode="auto">
          <a:xfrm>
            <a:off x="5791200" y="1600200"/>
            <a:ext cx="2514600" cy="685800"/>
          </a:xfrm>
          <a:prstGeom prst="ellipse">
            <a:avLst/>
          </a:prstGeom>
          <a:noFill/>
          <a:ln w="38100">
            <a:solidFill>
              <a:srgbClr val="66FF33"/>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3600">
                <a:solidFill>
                  <a:schemeClr val="tx1"/>
                </a:solidFill>
                <a:latin typeface="Times New Roman" panose="02020603050405020304" pitchFamily="18" charset="0"/>
              </a:defRPr>
            </a:lvl1pPr>
            <a:lvl2pPr marL="742950" indent="-285750" eaLnBrk="0" hangingPunct="0">
              <a:defRPr sz="3600">
                <a:solidFill>
                  <a:schemeClr val="tx1"/>
                </a:solidFill>
                <a:latin typeface="Times New Roman" panose="02020603050405020304" pitchFamily="18" charset="0"/>
              </a:defRPr>
            </a:lvl2pPr>
            <a:lvl3pPr marL="1143000" indent="-228600" eaLnBrk="0" hangingPunct="0">
              <a:defRPr sz="3600">
                <a:solidFill>
                  <a:schemeClr val="tx1"/>
                </a:solidFill>
                <a:latin typeface="Times New Roman" panose="02020603050405020304" pitchFamily="18" charset="0"/>
              </a:defRPr>
            </a:lvl3pPr>
            <a:lvl4pPr marL="1600200" indent="-228600" eaLnBrk="0" hangingPunct="0">
              <a:defRPr sz="3600">
                <a:solidFill>
                  <a:schemeClr val="tx1"/>
                </a:solidFill>
                <a:latin typeface="Times New Roman" panose="02020603050405020304" pitchFamily="18" charset="0"/>
              </a:defRPr>
            </a:lvl4pPr>
            <a:lvl5pPr marL="2057400" indent="-228600" eaLnBrk="0" hangingPunct="0">
              <a:defRPr sz="36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a:solidFill>
                  <a:schemeClr val="tx1"/>
                </a:solidFill>
                <a:latin typeface="Times New Roman" panose="02020603050405020304" pitchFamily="18" charset="0"/>
              </a:defRPr>
            </a:lvl9pPr>
          </a:lstStyle>
          <a:p>
            <a:pPr eaLnBrk="1" hangingPunct="1"/>
            <a:endParaRPr lang="en-US"/>
          </a:p>
        </p:txBody>
      </p:sp>
      <p:sp>
        <p:nvSpPr>
          <p:cNvPr id="44043" name="Oval 11"/>
          <p:cNvSpPr>
            <a:spLocks noChangeArrowheads="1"/>
          </p:cNvSpPr>
          <p:nvPr/>
        </p:nvSpPr>
        <p:spPr bwMode="auto">
          <a:xfrm>
            <a:off x="0" y="5943600"/>
            <a:ext cx="1371600" cy="457200"/>
          </a:xfrm>
          <a:prstGeom prst="ellipse">
            <a:avLst/>
          </a:prstGeom>
          <a:solidFill>
            <a:schemeClr val="bg2"/>
          </a:solidFill>
          <a:ln w="9525">
            <a:solidFill>
              <a:schemeClr val="bg2"/>
            </a:solidFill>
            <a:round/>
            <a:headEnd/>
            <a:tailEnd/>
          </a:ln>
        </p:spPr>
        <p:txBody>
          <a:bodyPr wrap="none" anchor="ctr"/>
          <a:lstStyle>
            <a:lvl1pPr eaLnBrk="0" hangingPunct="0">
              <a:defRPr sz="3600">
                <a:solidFill>
                  <a:schemeClr val="tx1"/>
                </a:solidFill>
                <a:latin typeface="Times New Roman" panose="02020603050405020304" pitchFamily="18" charset="0"/>
              </a:defRPr>
            </a:lvl1pPr>
            <a:lvl2pPr marL="742950" indent="-285750" eaLnBrk="0" hangingPunct="0">
              <a:defRPr sz="3600">
                <a:solidFill>
                  <a:schemeClr val="tx1"/>
                </a:solidFill>
                <a:latin typeface="Times New Roman" panose="02020603050405020304" pitchFamily="18" charset="0"/>
              </a:defRPr>
            </a:lvl2pPr>
            <a:lvl3pPr marL="1143000" indent="-228600" eaLnBrk="0" hangingPunct="0">
              <a:defRPr sz="3600">
                <a:solidFill>
                  <a:schemeClr val="tx1"/>
                </a:solidFill>
                <a:latin typeface="Times New Roman" panose="02020603050405020304" pitchFamily="18" charset="0"/>
              </a:defRPr>
            </a:lvl3pPr>
            <a:lvl4pPr marL="1600200" indent="-228600" eaLnBrk="0" hangingPunct="0">
              <a:defRPr sz="3600">
                <a:solidFill>
                  <a:schemeClr val="tx1"/>
                </a:solidFill>
                <a:latin typeface="Times New Roman" panose="02020603050405020304" pitchFamily="18" charset="0"/>
              </a:defRPr>
            </a:lvl4pPr>
            <a:lvl5pPr marL="2057400" indent="-228600" eaLnBrk="0" hangingPunct="0">
              <a:defRPr sz="36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a:solidFill>
                  <a:schemeClr val="tx1"/>
                </a:solidFill>
                <a:latin typeface="Times New Roman" panose="02020603050405020304" pitchFamily="18" charset="0"/>
              </a:defRPr>
            </a:lvl9pPr>
          </a:lstStyle>
          <a:p>
            <a:pPr eaLnBrk="1" hangingPunct="1"/>
            <a:endParaRPr lang="en-US"/>
          </a:p>
        </p:txBody>
      </p:sp>
    </p:spTree>
    <p:extLst>
      <p:ext uri="{BB962C8B-B14F-4D97-AF65-F5344CB8AC3E}">
        <p14:creationId xmlns:p14="http://schemas.microsoft.com/office/powerpoint/2010/main" val="1463206015"/>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600">
                <a:solidFill>
                  <a:schemeClr val="tx1"/>
                </a:solidFill>
                <a:latin typeface="Times New Roman" panose="02020603050405020304" pitchFamily="18" charset="0"/>
              </a:defRPr>
            </a:lvl1pPr>
            <a:lvl2pPr marL="742950" indent="-285750" eaLnBrk="0" hangingPunct="0">
              <a:defRPr sz="3600">
                <a:solidFill>
                  <a:schemeClr val="tx1"/>
                </a:solidFill>
                <a:latin typeface="Times New Roman" panose="02020603050405020304" pitchFamily="18" charset="0"/>
              </a:defRPr>
            </a:lvl2pPr>
            <a:lvl3pPr marL="1143000" indent="-228600" eaLnBrk="0" hangingPunct="0">
              <a:defRPr sz="3600">
                <a:solidFill>
                  <a:schemeClr val="tx1"/>
                </a:solidFill>
                <a:latin typeface="Times New Roman" panose="02020603050405020304" pitchFamily="18" charset="0"/>
              </a:defRPr>
            </a:lvl3pPr>
            <a:lvl4pPr marL="1600200" indent="-228600" eaLnBrk="0" hangingPunct="0">
              <a:defRPr sz="3600">
                <a:solidFill>
                  <a:schemeClr val="tx1"/>
                </a:solidFill>
                <a:latin typeface="Times New Roman" panose="02020603050405020304" pitchFamily="18" charset="0"/>
              </a:defRPr>
            </a:lvl4pPr>
            <a:lvl5pPr marL="2057400" indent="-228600" eaLnBrk="0" hangingPunct="0">
              <a:defRPr sz="36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a:solidFill>
                  <a:schemeClr val="tx1"/>
                </a:solidFill>
                <a:latin typeface="Times New Roman" panose="02020603050405020304" pitchFamily="18" charset="0"/>
              </a:defRPr>
            </a:lvl9pPr>
          </a:lstStyle>
          <a:p>
            <a:pPr eaLnBrk="1" hangingPunct="1"/>
            <a:fld id="{80DE232E-EC17-48A9-A2C8-DF0D576D6E10}" type="slidenum">
              <a:rPr lang="en-US" sz="1400"/>
              <a:pPr eaLnBrk="1" hangingPunct="1"/>
              <a:t>65</a:t>
            </a:fld>
            <a:endParaRPr lang="en-US" sz="1400"/>
          </a:p>
        </p:txBody>
      </p:sp>
      <p:sp>
        <p:nvSpPr>
          <p:cNvPr id="46083" name="Rectangle 2"/>
          <p:cNvSpPr>
            <a:spLocks noChangeArrowheads="1"/>
          </p:cNvSpPr>
          <p:nvPr/>
        </p:nvSpPr>
        <p:spPr bwMode="auto">
          <a:xfrm>
            <a:off x="0" y="2286000"/>
            <a:ext cx="91440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sz="3600">
                <a:solidFill>
                  <a:schemeClr val="tx1"/>
                </a:solidFill>
                <a:latin typeface="Times New Roman" panose="02020603050405020304" pitchFamily="18" charset="0"/>
              </a:defRPr>
            </a:lvl1pPr>
            <a:lvl2pPr marL="742950" indent="-285750" eaLnBrk="0" hangingPunct="0">
              <a:defRPr sz="3600">
                <a:solidFill>
                  <a:schemeClr val="tx1"/>
                </a:solidFill>
                <a:latin typeface="Times New Roman" panose="02020603050405020304" pitchFamily="18" charset="0"/>
              </a:defRPr>
            </a:lvl2pPr>
            <a:lvl3pPr marL="1143000" indent="-228600" eaLnBrk="0" hangingPunct="0">
              <a:defRPr sz="3600">
                <a:solidFill>
                  <a:schemeClr val="tx1"/>
                </a:solidFill>
                <a:latin typeface="Times New Roman" panose="02020603050405020304" pitchFamily="18" charset="0"/>
              </a:defRPr>
            </a:lvl3pPr>
            <a:lvl4pPr marL="1027113" eaLnBrk="0" hangingPunct="0">
              <a:defRPr sz="3600">
                <a:solidFill>
                  <a:schemeClr val="tx1"/>
                </a:solidFill>
                <a:latin typeface="Times New Roman" panose="02020603050405020304" pitchFamily="18" charset="0"/>
              </a:defRPr>
            </a:lvl4pPr>
            <a:lvl5pPr marL="2057400" indent="-228600" eaLnBrk="0" hangingPunct="0">
              <a:defRPr sz="36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a:solidFill>
                  <a:schemeClr val="tx1"/>
                </a:solidFill>
                <a:latin typeface="Times New Roman" panose="02020603050405020304" pitchFamily="18" charset="0"/>
              </a:defRPr>
            </a:lvl9pPr>
          </a:lstStyle>
          <a:p>
            <a:pPr lvl="1" eaLnBrk="1" hangingPunct="1">
              <a:spcBef>
                <a:spcPct val="20000"/>
              </a:spcBef>
              <a:buClr>
                <a:srgbClr val="FF0000"/>
              </a:buClr>
              <a:buFont typeface="Wingdings" panose="05000000000000000000" pitchFamily="2" charset="2"/>
              <a:buChar char="v"/>
            </a:pPr>
            <a:r>
              <a:rPr lang="en-US" sz="2400" b="1" dirty="0"/>
              <a:t>Minimize this factor for satisfactory </a:t>
            </a:r>
            <a:r>
              <a:rPr lang="en-US" sz="2400" b="1" dirty="0" smtClean="0"/>
              <a:t>operation </a:t>
            </a:r>
            <a:r>
              <a:rPr lang="en-US" sz="2400" b="1" dirty="0"/>
              <a:t>of pump( good </a:t>
            </a:r>
            <a:r>
              <a:rPr lang="en-US" sz="2400" b="1" dirty="0" smtClean="0">
                <a:sym typeface="Symbol" panose="05050102010706020507" pitchFamily="18" charset="2"/>
              </a:rPr>
              <a:t> and </a:t>
            </a:r>
            <a:r>
              <a:rPr lang="en-US" sz="2400" b="1" dirty="0">
                <a:sym typeface="Symbol" panose="05050102010706020507" pitchFamily="18" charset="2"/>
              </a:rPr>
              <a:t>prevention of impeller damage).</a:t>
            </a:r>
          </a:p>
          <a:p>
            <a:pPr lvl="1" eaLnBrk="1" hangingPunct="1">
              <a:spcBef>
                <a:spcPct val="20000"/>
              </a:spcBef>
              <a:buClr>
                <a:srgbClr val="FF0000"/>
              </a:buClr>
              <a:buFont typeface="Wingdings" panose="05000000000000000000" pitchFamily="2" charset="2"/>
              <a:buChar char="v"/>
            </a:pPr>
            <a:endParaRPr lang="en-US" sz="2400" b="1" dirty="0">
              <a:sym typeface="Symbol" panose="05050102010706020507" pitchFamily="18" charset="2"/>
            </a:endParaRPr>
          </a:p>
          <a:p>
            <a:pPr lvl="1" eaLnBrk="1" hangingPunct="1">
              <a:spcBef>
                <a:spcPct val="20000"/>
              </a:spcBef>
              <a:buClr>
                <a:srgbClr val="FF0000"/>
              </a:buClr>
              <a:buFont typeface="Wingdings" panose="05000000000000000000" pitchFamily="2" charset="2"/>
              <a:buChar char="v"/>
            </a:pPr>
            <a:r>
              <a:rPr lang="en-US" sz="2400" b="1" dirty="0"/>
              <a:t> </a:t>
            </a:r>
            <a:r>
              <a:rPr lang="en-US" sz="2400" b="1" dirty="0" smtClean="0"/>
              <a:t>Cavitation </a:t>
            </a:r>
            <a:r>
              <a:rPr lang="en-US" sz="2400" b="1" dirty="0"/>
              <a:t>Increase is indicated by drastic change in </a:t>
            </a:r>
            <a:r>
              <a:rPr lang="en-US" sz="2400" b="1" dirty="0">
                <a:sym typeface="Symbol" panose="05050102010706020507" pitchFamily="18" charset="2"/>
              </a:rPr>
              <a:t>.</a:t>
            </a:r>
          </a:p>
          <a:p>
            <a:pPr lvl="1" eaLnBrk="1" hangingPunct="1">
              <a:spcBef>
                <a:spcPct val="20000"/>
              </a:spcBef>
              <a:buClr>
                <a:srgbClr val="FF0000"/>
              </a:buClr>
              <a:buFont typeface="Wingdings" panose="05000000000000000000" pitchFamily="2" charset="2"/>
              <a:buChar char="v"/>
            </a:pPr>
            <a:endParaRPr lang="en-US" sz="2400" b="1" dirty="0">
              <a:sym typeface="Symbol" panose="05050102010706020507" pitchFamily="18" charset="2"/>
            </a:endParaRPr>
          </a:p>
          <a:p>
            <a:pPr lvl="1" eaLnBrk="1" hangingPunct="1">
              <a:spcBef>
                <a:spcPct val="20000"/>
              </a:spcBef>
              <a:buClr>
                <a:srgbClr val="FF0000"/>
              </a:buClr>
              <a:buFont typeface="Wingdings" panose="05000000000000000000" pitchFamily="2" charset="2"/>
              <a:buChar char="v"/>
            </a:pPr>
            <a:r>
              <a:rPr lang="en-US" sz="2400" b="1" dirty="0">
                <a:sym typeface="Symbol" panose="05050102010706020507" pitchFamily="18" charset="2"/>
              </a:rPr>
              <a:t>It depends on operating condition and design of the pump.</a:t>
            </a:r>
          </a:p>
          <a:p>
            <a:pPr lvl="1" eaLnBrk="1" hangingPunct="1">
              <a:spcBef>
                <a:spcPct val="20000"/>
              </a:spcBef>
              <a:buClr>
                <a:srgbClr val="FF0000"/>
              </a:buClr>
              <a:buFont typeface="Wingdings" panose="05000000000000000000" pitchFamily="2" charset="2"/>
              <a:buChar char="v"/>
            </a:pPr>
            <a:endParaRPr lang="en-US" sz="2400" b="1" dirty="0">
              <a:sym typeface="Symbol" panose="05050102010706020507" pitchFamily="18" charset="2"/>
            </a:endParaRPr>
          </a:p>
          <a:p>
            <a:pPr lvl="1" eaLnBrk="1" hangingPunct="1">
              <a:spcBef>
                <a:spcPct val="20000"/>
              </a:spcBef>
              <a:buClr>
                <a:srgbClr val="FF0000"/>
              </a:buClr>
              <a:buFont typeface="Wingdings" panose="05000000000000000000" pitchFamily="2" charset="2"/>
              <a:buChar char="v"/>
            </a:pPr>
            <a:r>
              <a:rPr lang="en-US" sz="2400" b="1" dirty="0">
                <a:sym typeface="Symbol" panose="05050102010706020507" pitchFamily="18" charset="2"/>
              </a:rPr>
              <a:t>It changes as change in H and Q.</a:t>
            </a:r>
          </a:p>
          <a:p>
            <a:pPr eaLnBrk="1" hangingPunct="1">
              <a:spcBef>
                <a:spcPct val="20000"/>
              </a:spcBef>
              <a:buClr>
                <a:srgbClr val="FF0000"/>
              </a:buClr>
              <a:buFont typeface="Wingdings" panose="05000000000000000000" pitchFamily="2" charset="2"/>
              <a:buChar char="v"/>
            </a:pPr>
            <a:endParaRPr lang="en-US" sz="2400" b="1" dirty="0">
              <a:sym typeface="Symbol" panose="05050102010706020507" pitchFamily="18" charset="2"/>
            </a:endParaRPr>
          </a:p>
          <a:p>
            <a:pPr lvl="3" eaLnBrk="1" hangingPunct="1">
              <a:spcBef>
                <a:spcPct val="20000"/>
              </a:spcBef>
              <a:buClr>
                <a:srgbClr val="FF0000"/>
              </a:buClr>
            </a:pPr>
            <a:endParaRPr lang="en-US" sz="2400" b="1" dirty="0">
              <a:sym typeface="Symbol" panose="05050102010706020507" pitchFamily="18" charset="2"/>
            </a:endParaRPr>
          </a:p>
          <a:p>
            <a:pPr eaLnBrk="1" hangingPunct="1">
              <a:spcBef>
                <a:spcPct val="20000"/>
              </a:spcBef>
            </a:pPr>
            <a:endParaRPr lang="en-US" sz="2400" b="1" baseline="30000" dirty="0">
              <a:sym typeface="Symbol" panose="05050102010706020507" pitchFamily="18" charset="2"/>
            </a:endParaRPr>
          </a:p>
        </p:txBody>
      </p:sp>
      <p:sp>
        <p:nvSpPr>
          <p:cNvPr id="46084" name="Rectangle 3"/>
          <p:cNvSpPr>
            <a:spLocks noChangeArrowheads="1"/>
          </p:cNvSpPr>
          <p:nvPr/>
        </p:nvSpPr>
        <p:spPr bwMode="auto">
          <a:xfrm>
            <a:off x="0" y="533400"/>
            <a:ext cx="9144000" cy="1295400"/>
          </a:xfrm>
          <a:prstGeom prst="rect">
            <a:avLst/>
          </a:prstGeom>
          <a:solidFill>
            <a:srgbClr val="00CCFF"/>
          </a:solidFill>
          <a:ln w="9525">
            <a:solidFill>
              <a:srgbClr val="00CCFF"/>
            </a:solidFill>
            <a:miter lim="800000"/>
            <a:headEnd/>
            <a:tailEnd/>
          </a:ln>
        </p:spPr>
        <p:txBody>
          <a:bodyPr wrap="none" anchor="ctr"/>
          <a:lstStyle>
            <a:lvl1pPr eaLnBrk="0" hangingPunct="0">
              <a:defRPr sz="3600">
                <a:solidFill>
                  <a:schemeClr val="tx1"/>
                </a:solidFill>
                <a:latin typeface="Times New Roman" panose="02020603050405020304" pitchFamily="18" charset="0"/>
              </a:defRPr>
            </a:lvl1pPr>
            <a:lvl2pPr marL="742950" indent="-285750" eaLnBrk="0" hangingPunct="0">
              <a:defRPr sz="3600">
                <a:solidFill>
                  <a:schemeClr val="tx1"/>
                </a:solidFill>
                <a:latin typeface="Times New Roman" panose="02020603050405020304" pitchFamily="18" charset="0"/>
              </a:defRPr>
            </a:lvl2pPr>
            <a:lvl3pPr marL="1143000" indent="-228600" eaLnBrk="0" hangingPunct="0">
              <a:defRPr sz="3600">
                <a:solidFill>
                  <a:schemeClr val="tx1"/>
                </a:solidFill>
                <a:latin typeface="Times New Roman" panose="02020603050405020304" pitchFamily="18" charset="0"/>
              </a:defRPr>
            </a:lvl3pPr>
            <a:lvl4pPr marL="1600200" indent="-228600" eaLnBrk="0" hangingPunct="0">
              <a:defRPr sz="3600">
                <a:solidFill>
                  <a:schemeClr val="tx1"/>
                </a:solidFill>
                <a:latin typeface="Times New Roman" panose="02020603050405020304" pitchFamily="18" charset="0"/>
              </a:defRPr>
            </a:lvl4pPr>
            <a:lvl5pPr marL="2057400" indent="-228600" eaLnBrk="0" hangingPunct="0">
              <a:defRPr sz="36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a:solidFill>
                  <a:schemeClr val="tx1"/>
                </a:solidFill>
                <a:latin typeface="Times New Roman" panose="02020603050405020304" pitchFamily="18" charset="0"/>
              </a:defRPr>
            </a:lvl9pPr>
          </a:lstStyle>
          <a:p>
            <a:pPr eaLnBrk="1" hangingPunct="1"/>
            <a:r>
              <a:rPr lang="en-US" b="1">
                <a:solidFill>
                  <a:srgbClr val="FF0000"/>
                </a:solidFill>
              </a:rPr>
              <a:t>Cavitation in pumps:</a:t>
            </a:r>
            <a:endParaRPr lang="en-US" sz="4000" b="1">
              <a:solidFill>
                <a:srgbClr val="FF0000"/>
              </a:solidFill>
            </a:endParaRPr>
          </a:p>
        </p:txBody>
      </p:sp>
    </p:spTree>
    <p:extLst>
      <p:ext uri="{BB962C8B-B14F-4D97-AF65-F5344CB8AC3E}">
        <p14:creationId xmlns:p14="http://schemas.microsoft.com/office/powerpoint/2010/main" val="179814784"/>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600">
                <a:solidFill>
                  <a:schemeClr val="tx1"/>
                </a:solidFill>
                <a:latin typeface="Times New Roman" panose="02020603050405020304" pitchFamily="18" charset="0"/>
              </a:defRPr>
            </a:lvl1pPr>
            <a:lvl2pPr marL="742950" indent="-285750" eaLnBrk="0" hangingPunct="0">
              <a:defRPr sz="3600">
                <a:solidFill>
                  <a:schemeClr val="tx1"/>
                </a:solidFill>
                <a:latin typeface="Times New Roman" panose="02020603050405020304" pitchFamily="18" charset="0"/>
              </a:defRPr>
            </a:lvl2pPr>
            <a:lvl3pPr marL="1143000" indent="-228600" eaLnBrk="0" hangingPunct="0">
              <a:defRPr sz="3600">
                <a:solidFill>
                  <a:schemeClr val="tx1"/>
                </a:solidFill>
                <a:latin typeface="Times New Roman" panose="02020603050405020304" pitchFamily="18" charset="0"/>
              </a:defRPr>
            </a:lvl3pPr>
            <a:lvl4pPr marL="1600200" indent="-228600" eaLnBrk="0" hangingPunct="0">
              <a:defRPr sz="3600">
                <a:solidFill>
                  <a:schemeClr val="tx1"/>
                </a:solidFill>
                <a:latin typeface="Times New Roman" panose="02020603050405020304" pitchFamily="18" charset="0"/>
              </a:defRPr>
            </a:lvl4pPr>
            <a:lvl5pPr marL="2057400" indent="-228600" eaLnBrk="0" hangingPunct="0">
              <a:defRPr sz="36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a:solidFill>
                  <a:schemeClr val="tx1"/>
                </a:solidFill>
                <a:latin typeface="Times New Roman" panose="02020603050405020304" pitchFamily="18" charset="0"/>
              </a:defRPr>
            </a:lvl9pPr>
          </a:lstStyle>
          <a:p>
            <a:pPr eaLnBrk="1" hangingPunct="1"/>
            <a:fld id="{788F91C7-B3F1-4BEC-AC99-703B22FDE4D9}" type="slidenum">
              <a:rPr lang="en-US" sz="1400"/>
              <a:pPr eaLnBrk="1" hangingPunct="1"/>
              <a:t>66</a:t>
            </a:fld>
            <a:endParaRPr lang="en-US" sz="1400"/>
          </a:p>
        </p:txBody>
      </p:sp>
      <p:graphicFrame>
        <p:nvGraphicFramePr>
          <p:cNvPr id="47107" name="Object 2"/>
          <p:cNvGraphicFramePr>
            <a:graphicFrameLocks noChangeAspect="1"/>
          </p:cNvGraphicFramePr>
          <p:nvPr>
            <p:extLst>
              <p:ext uri="{D42A27DB-BD31-4B8C-83A1-F6EECF244321}">
                <p14:modId xmlns:p14="http://schemas.microsoft.com/office/powerpoint/2010/main" val="4130510908"/>
              </p:ext>
            </p:extLst>
          </p:nvPr>
        </p:nvGraphicFramePr>
        <p:xfrm>
          <a:off x="2217233" y="1488574"/>
          <a:ext cx="5562600" cy="5468937"/>
        </p:xfrm>
        <a:graphic>
          <a:graphicData uri="http://schemas.openxmlformats.org/presentationml/2006/ole">
            <mc:AlternateContent xmlns:mc="http://schemas.openxmlformats.org/markup-compatibility/2006">
              <mc:Choice xmlns:v="urn:schemas-microsoft-com:vml" Requires="v">
                <p:oleObj spid="_x0000_s21525" name="Photo Editor Photo" r:id="rId3" imgW="9266667" imgH="9116698" progId="MSPhotoEd.3">
                  <p:embed/>
                </p:oleObj>
              </mc:Choice>
              <mc:Fallback>
                <p:oleObj name="Photo Editor Photo" r:id="rId3" imgW="9266667" imgH="9116698" progId="MSPhotoEd.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17233" y="1488574"/>
                        <a:ext cx="5562600" cy="5468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7108" name="Rectangle 4"/>
          <p:cNvSpPr>
            <a:spLocks noChangeArrowheads="1"/>
          </p:cNvSpPr>
          <p:nvPr/>
        </p:nvSpPr>
        <p:spPr bwMode="auto">
          <a:xfrm>
            <a:off x="0" y="0"/>
            <a:ext cx="9144000" cy="1295400"/>
          </a:xfrm>
          <a:prstGeom prst="rect">
            <a:avLst/>
          </a:prstGeom>
          <a:solidFill>
            <a:srgbClr val="00CCFF"/>
          </a:solidFill>
          <a:ln w="9525">
            <a:solidFill>
              <a:srgbClr val="00CCFF"/>
            </a:solidFill>
            <a:miter lim="800000"/>
            <a:headEnd/>
            <a:tailEnd/>
          </a:ln>
        </p:spPr>
        <p:txBody>
          <a:bodyPr wrap="none" anchor="ctr"/>
          <a:lstStyle>
            <a:lvl1pPr eaLnBrk="0" hangingPunct="0">
              <a:defRPr sz="3600">
                <a:solidFill>
                  <a:schemeClr val="tx1"/>
                </a:solidFill>
                <a:latin typeface="Times New Roman" panose="02020603050405020304" pitchFamily="18" charset="0"/>
              </a:defRPr>
            </a:lvl1pPr>
            <a:lvl2pPr marL="742950" indent="-285750" eaLnBrk="0" hangingPunct="0">
              <a:defRPr sz="3600">
                <a:solidFill>
                  <a:schemeClr val="tx1"/>
                </a:solidFill>
                <a:latin typeface="Times New Roman" panose="02020603050405020304" pitchFamily="18" charset="0"/>
              </a:defRPr>
            </a:lvl2pPr>
            <a:lvl3pPr marL="1143000" indent="-228600" eaLnBrk="0" hangingPunct="0">
              <a:defRPr sz="3600">
                <a:solidFill>
                  <a:schemeClr val="tx1"/>
                </a:solidFill>
                <a:latin typeface="Times New Roman" panose="02020603050405020304" pitchFamily="18" charset="0"/>
              </a:defRPr>
            </a:lvl3pPr>
            <a:lvl4pPr marL="1600200" indent="-228600" eaLnBrk="0" hangingPunct="0">
              <a:defRPr sz="3600">
                <a:solidFill>
                  <a:schemeClr val="tx1"/>
                </a:solidFill>
                <a:latin typeface="Times New Roman" panose="02020603050405020304" pitchFamily="18" charset="0"/>
              </a:defRPr>
            </a:lvl4pPr>
            <a:lvl5pPr marL="2057400" indent="-228600" eaLnBrk="0" hangingPunct="0">
              <a:defRPr sz="36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a:solidFill>
                  <a:schemeClr val="tx1"/>
                </a:solidFill>
                <a:latin typeface="Times New Roman" panose="02020603050405020304" pitchFamily="18" charset="0"/>
              </a:defRPr>
            </a:lvl9pPr>
          </a:lstStyle>
          <a:p>
            <a:pPr algn="ctr" eaLnBrk="1" hangingPunct="1"/>
            <a:r>
              <a:rPr lang="en-US" b="1" dirty="0">
                <a:solidFill>
                  <a:srgbClr val="FF0000"/>
                </a:solidFill>
              </a:rPr>
              <a:t>Effect of Viscosity in pumps:</a:t>
            </a:r>
          </a:p>
        </p:txBody>
      </p:sp>
      <p:sp>
        <p:nvSpPr>
          <p:cNvPr id="47109" name="Oval 5"/>
          <p:cNvSpPr>
            <a:spLocks noChangeArrowheads="1"/>
          </p:cNvSpPr>
          <p:nvPr/>
        </p:nvSpPr>
        <p:spPr bwMode="auto">
          <a:xfrm>
            <a:off x="2142896" y="3124200"/>
            <a:ext cx="533400" cy="1828800"/>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3600">
                <a:solidFill>
                  <a:schemeClr val="tx1"/>
                </a:solidFill>
                <a:latin typeface="Times New Roman" panose="02020603050405020304" pitchFamily="18" charset="0"/>
              </a:defRPr>
            </a:lvl1pPr>
            <a:lvl2pPr marL="742950" indent="-285750" eaLnBrk="0" hangingPunct="0">
              <a:defRPr sz="3600">
                <a:solidFill>
                  <a:schemeClr val="tx1"/>
                </a:solidFill>
                <a:latin typeface="Times New Roman" panose="02020603050405020304" pitchFamily="18" charset="0"/>
              </a:defRPr>
            </a:lvl2pPr>
            <a:lvl3pPr marL="1143000" indent="-228600" eaLnBrk="0" hangingPunct="0">
              <a:defRPr sz="3600">
                <a:solidFill>
                  <a:schemeClr val="tx1"/>
                </a:solidFill>
                <a:latin typeface="Times New Roman" panose="02020603050405020304" pitchFamily="18" charset="0"/>
              </a:defRPr>
            </a:lvl3pPr>
            <a:lvl4pPr marL="1600200" indent="-228600" eaLnBrk="0" hangingPunct="0">
              <a:defRPr sz="3600">
                <a:solidFill>
                  <a:schemeClr val="tx1"/>
                </a:solidFill>
                <a:latin typeface="Times New Roman" panose="02020603050405020304" pitchFamily="18" charset="0"/>
              </a:defRPr>
            </a:lvl4pPr>
            <a:lvl5pPr marL="2057400" indent="-228600" eaLnBrk="0" hangingPunct="0">
              <a:defRPr sz="36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a:solidFill>
                  <a:schemeClr val="tx1"/>
                </a:solidFill>
                <a:latin typeface="Times New Roman" panose="02020603050405020304" pitchFamily="18" charset="0"/>
              </a:defRPr>
            </a:lvl9pPr>
          </a:lstStyle>
          <a:p>
            <a:pPr algn="ctr" eaLnBrk="1" hangingPunct="1"/>
            <a:endParaRPr lang="en-US">
              <a:solidFill>
                <a:srgbClr val="FF0000"/>
              </a:solidFill>
            </a:endParaRPr>
          </a:p>
        </p:txBody>
      </p:sp>
      <p:sp>
        <p:nvSpPr>
          <p:cNvPr id="47110" name="Oval 6"/>
          <p:cNvSpPr>
            <a:spLocks noChangeArrowheads="1"/>
          </p:cNvSpPr>
          <p:nvPr/>
        </p:nvSpPr>
        <p:spPr bwMode="auto">
          <a:xfrm>
            <a:off x="5670393" y="2042536"/>
            <a:ext cx="762000" cy="609600"/>
          </a:xfrm>
          <a:prstGeom prst="ellipse">
            <a:avLst/>
          </a:prstGeom>
          <a:noFill/>
          <a:ln w="38100">
            <a:solidFill>
              <a:srgbClr val="66FF33"/>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3600">
                <a:solidFill>
                  <a:schemeClr val="tx1"/>
                </a:solidFill>
                <a:latin typeface="Times New Roman" panose="02020603050405020304" pitchFamily="18" charset="0"/>
              </a:defRPr>
            </a:lvl1pPr>
            <a:lvl2pPr marL="742950" indent="-285750" eaLnBrk="0" hangingPunct="0">
              <a:defRPr sz="3600">
                <a:solidFill>
                  <a:schemeClr val="tx1"/>
                </a:solidFill>
                <a:latin typeface="Times New Roman" panose="02020603050405020304" pitchFamily="18" charset="0"/>
              </a:defRPr>
            </a:lvl2pPr>
            <a:lvl3pPr marL="1143000" indent="-228600" eaLnBrk="0" hangingPunct="0">
              <a:defRPr sz="3600">
                <a:solidFill>
                  <a:schemeClr val="tx1"/>
                </a:solidFill>
                <a:latin typeface="Times New Roman" panose="02020603050405020304" pitchFamily="18" charset="0"/>
              </a:defRPr>
            </a:lvl3pPr>
            <a:lvl4pPr marL="1600200" indent="-228600" eaLnBrk="0" hangingPunct="0">
              <a:defRPr sz="3600">
                <a:solidFill>
                  <a:schemeClr val="tx1"/>
                </a:solidFill>
                <a:latin typeface="Times New Roman" panose="02020603050405020304" pitchFamily="18" charset="0"/>
              </a:defRPr>
            </a:lvl4pPr>
            <a:lvl5pPr marL="2057400" indent="-228600" eaLnBrk="0" hangingPunct="0">
              <a:defRPr sz="36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a:solidFill>
                  <a:schemeClr val="tx1"/>
                </a:solidFill>
                <a:latin typeface="Times New Roman" panose="02020603050405020304" pitchFamily="18" charset="0"/>
              </a:defRPr>
            </a:lvl9pPr>
          </a:lstStyle>
          <a:p>
            <a:pPr algn="ctr" eaLnBrk="1" hangingPunct="1"/>
            <a:endParaRPr lang="en-US">
              <a:solidFill>
                <a:srgbClr val="FF0000"/>
              </a:solidFill>
            </a:endParaRPr>
          </a:p>
        </p:txBody>
      </p:sp>
      <p:sp>
        <p:nvSpPr>
          <p:cNvPr id="47111" name="Oval 7"/>
          <p:cNvSpPr>
            <a:spLocks noChangeArrowheads="1"/>
          </p:cNvSpPr>
          <p:nvPr/>
        </p:nvSpPr>
        <p:spPr bwMode="auto">
          <a:xfrm>
            <a:off x="4572000" y="6705600"/>
            <a:ext cx="1295400" cy="304800"/>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3600">
                <a:solidFill>
                  <a:schemeClr val="tx1"/>
                </a:solidFill>
                <a:latin typeface="Times New Roman" panose="02020603050405020304" pitchFamily="18" charset="0"/>
              </a:defRPr>
            </a:lvl1pPr>
            <a:lvl2pPr marL="742950" indent="-285750" eaLnBrk="0" hangingPunct="0">
              <a:defRPr sz="3600">
                <a:solidFill>
                  <a:schemeClr val="tx1"/>
                </a:solidFill>
                <a:latin typeface="Times New Roman" panose="02020603050405020304" pitchFamily="18" charset="0"/>
              </a:defRPr>
            </a:lvl2pPr>
            <a:lvl3pPr marL="1143000" indent="-228600" eaLnBrk="0" hangingPunct="0">
              <a:defRPr sz="3600">
                <a:solidFill>
                  <a:schemeClr val="tx1"/>
                </a:solidFill>
                <a:latin typeface="Times New Roman" panose="02020603050405020304" pitchFamily="18" charset="0"/>
              </a:defRPr>
            </a:lvl3pPr>
            <a:lvl4pPr marL="1600200" indent="-228600" eaLnBrk="0" hangingPunct="0">
              <a:defRPr sz="3600">
                <a:solidFill>
                  <a:schemeClr val="tx1"/>
                </a:solidFill>
                <a:latin typeface="Times New Roman" panose="02020603050405020304" pitchFamily="18" charset="0"/>
              </a:defRPr>
            </a:lvl4pPr>
            <a:lvl5pPr marL="2057400" indent="-228600" eaLnBrk="0" hangingPunct="0">
              <a:defRPr sz="36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a:solidFill>
                  <a:schemeClr val="tx1"/>
                </a:solidFill>
                <a:latin typeface="Times New Roman" panose="02020603050405020304" pitchFamily="18" charset="0"/>
              </a:defRPr>
            </a:lvl9pPr>
          </a:lstStyle>
          <a:p>
            <a:pPr algn="ctr" eaLnBrk="1" hangingPunct="1"/>
            <a:endParaRPr lang="en-US">
              <a:solidFill>
                <a:srgbClr val="FF0000"/>
              </a:solidFill>
            </a:endParaRPr>
          </a:p>
        </p:txBody>
      </p:sp>
      <p:sp>
        <p:nvSpPr>
          <p:cNvPr id="47112" name="Oval 8"/>
          <p:cNvSpPr>
            <a:spLocks noChangeArrowheads="1"/>
          </p:cNvSpPr>
          <p:nvPr/>
        </p:nvSpPr>
        <p:spPr bwMode="auto">
          <a:xfrm>
            <a:off x="4220738" y="5358165"/>
            <a:ext cx="1143000" cy="457200"/>
          </a:xfrm>
          <a:prstGeom prst="ellipse">
            <a:avLst/>
          </a:prstGeom>
          <a:noFill/>
          <a:ln w="38100">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3600">
                <a:solidFill>
                  <a:schemeClr val="tx1"/>
                </a:solidFill>
                <a:latin typeface="Times New Roman" panose="02020603050405020304" pitchFamily="18" charset="0"/>
              </a:defRPr>
            </a:lvl1pPr>
            <a:lvl2pPr marL="742950" indent="-285750" eaLnBrk="0" hangingPunct="0">
              <a:defRPr sz="3600">
                <a:solidFill>
                  <a:schemeClr val="tx1"/>
                </a:solidFill>
                <a:latin typeface="Times New Roman" panose="02020603050405020304" pitchFamily="18" charset="0"/>
              </a:defRPr>
            </a:lvl2pPr>
            <a:lvl3pPr marL="1143000" indent="-228600" eaLnBrk="0" hangingPunct="0">
              <a:defRPr sz="3600">
                <a:solidFill>
                  <a:schemeClr val="tx1"/>
                </a:solidFill>
                <a:latin typeface="Times New Roman" panose="02020603050405020304" pitchFamily="18" charset="0"/>
              </a:defRPr>
            </a:lvl3pPr>
            <a:lvl4pPr marL="1600200" indent="-228600" eaLnBrk="0" hangingPunct="0">
              <a:defRPr sz="3600">
                <a:solidFill>
                  <a:schemeClr val="tx1"/>
                </a:solidFill>
                <a:latin typeface="Times New Roman" panose="02020603050405020304" pitchFamily="18" charset="0"/>
              </a:defRPr>
            </a:lvl4pPr>
            <a:lvl5pPr marL="2057400" indent="-228600" eaLnBrk="0" hangingPunct="0">
              <a:defRPr sz="36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a:solidFill>
                  <a:schemeClr val="tx1"/>
                </a:solidFill>
                <a:latin typeface="Times New Roman" panose="02020603050405020304" pitchFamily="18" charset="0"/>
              </a:defRPr>
            </a:lvl9pPr>
          </a:lstStyle>
          <a:p>
            <a:pPr eaLnBrk="1" hangingPunct="1"/>
            <a:endParaRPr lang="en-US"/>
          </a:p>
        </p:txBody>
      </p:sp>
    </p:spTree>
    <p:extLst>
      <p:ext uri="{BB962C8B-B14F-4D97-AF65-F5344CB8AC3E}">
        <p14:creationId xmlns:p14="http://schemas.microsoft.com/office/powerpoint/2010/main" val="189486852"/>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600">
                <a:solidFill>
                  <a:schemeClr val="tx1"/>
                </a:solidFill>
                <a:latin typeface="Times New Roman" panose="02020603050405020304" pitchFamily="18" charset="0"/>
              </a:defRPr>
            </a:lvl1pPr>
            <a:lvl2pPr marL="742950" indent="-285750" eaLnBrk="0" hangingPunct="0">
              <a:defRPr sz="3600">
                <a:solidFill>
                  <a:schemeClr val="tx1"/>
                </a:solidFill>
                <a:latin typeface="Times New Roman" panose="02020603050405020304" pitchFamily="18" charset="0"/>
              </a:defRPr>
            </a:lvl2pPr>
            <a:lvl3pPr marL="1143000" indent="-228600" eaLnBrk="0" hangingPunct="0">
              <a:defRPr sz="3600">
                <a:solidFill>
                  <a:schemeClr val="tx1"/>
                </a:solidFill>
                <a:latin typeface="Times New Roman" panose="02020603050405020304" pitchFamily="18" charset="0"/>
              </a:defRPr>
            </a:lvl3pPr>
            <a:lvl4pPr marL="1600200" indent="-228600" eaLnBrk="0" hangingPunct="0">
              <a:defRPr sz="3600">
                <a:solidFill>
                  <a:schemeClr val="tx1"/>
                </a:solidFill>
                <a:latin typeface="Times New Roman" panose="02020603050405020304" pitchFamily="18" charset="0"/>
              </a:defRPr>
            </a:lvl4pPr>
            <a:lvl5pPr marL="2057400" indent="-228600" eaLnBrk="0" hangingPunct="0">
              <a:defRPr sz="36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a:solidFill>
                  <a:schemeClr val="tx1"/>
                </a:solidFill>
                <a:latin typeface="Times New Roman" panose="02020603050405020304" pitchFamily="18" charset="0"/>
              </a:defRPr>
            </a:lvl9pPr>
          </a:lstStyle>
          <a:p>
            <a:pPr eaLnBrk="1" hangingPunct="1"/>
            <a:fld id="{AAD6F134-76E7-4C27-976A-253063040A54}" type="slidenum">
              <a:rPr lang="en-US" sz="1400"/>
              <a:pPr eaLnBrk="1" hangingPunct="1"/>
              <a:t>67</a:t>
            </a:fld>
            <a:endParaRPr lang="en-US" sz="1400" dirty="0"/>
          </a:p>
        </p:txBody>
      </p:sp>
      <p:sp>
        <p:nvSpPr>
          <p:cNvPr id="48131" name="Rectangle 2"/>
          <p:cNvSpPr>
            <a:spLocks noChangeArrowheads="1"/>
          </p:cNvSpPr>
          <p:nvPr/>
        </p:nvSpPr>
        <p:spPr bwMode="auto">
          <a:xfrm>
            <a:off x="0" y="2286000"/>
            <a:ext cx="91440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sz="3600">
                <a:solidFill>
                  <a:schemeClr val="tx1"/>
                </a:solidFill>
                <a:latin typeface="Times New Roman" panose="02020603050405020304" pitchFamily="18" charset="0"/>
              </a:defRPr>
            </a:lvl1pPr>
            <a:lvl2pPr marL="742950" indent="-285750" eaLnBrk="0" hangingPunct="0">
              <a:defRPr sz="3600">
                <a:solidFill>
                  <a:schemeClr val="tx1"/>
                </a:solidFill>
                <a:latin typeface="Times New Roman" panose="02020603050405020304" pitchFamily="18" charset="0"/>
              </a:defRPr>
            </a:lvl2pPr>
            <a:lvl3pPr marL="1143000" indent="-228600" eaLnBrk="0" hangingPunct="0">
              <a:defRPr sz="3600">
                <a:solidFill>
                  <a:schemeClr val="tx1"/>
                </a:solidFill>
                <a:latin typeface="Times New Roman" panose="02020603050405020304" pitchFamily="18" charset="0"/>
              </a:defRPr>
            </a:lvl3pPr>
            <a:lvl4pPr marL="1027113" eaLnBrk="0" hangingPunct="0">
              <a:defRPr sz="3600">
                <a:solidFill>
                  <a:schemeClr val="tx1"/>
                </a:solidFill>
                <a:latin typeface="Times New Roman" panose="02020603050405020304" pitchFamily="18" charset="0"/>
              </a:defRPr>
            </a:lvl4pPr>
            <a:lvl5pPr marL="2057400" indent="-228600" eaLnBrk="0" hangingPunct="0">
              <a:defRPr sz="36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a:solidFill>
                  <a:schemeClr val="tx1"/>
                </a:solidFill>
                <a:latin typeface="Times New Roman" panose="02020603050405020304" pitchFamily="18" charset="0"/>
              </a:defRPr>
            </a:lvl9pPr>
          </a:lstStyle>
          <a:p>
            <a:pPr lvl="1" eaLnBrk="1" hangingPunct="1">
              <a:spcBef>
                <a:spcPct val="20000"/>
              </a:spcBef>
              <a:buClr>
                <a:srgbClr val="FF0000"/>
              </a:buClr>
              <a:buFont typeface="Wingdings" panose="05000000000000000000" pitchFamily="2" charset="2"/>
              <a:buChar char="v"/>
            </a:pPr>
            <a:r>
              <a:rPr lang="en-US" sz="2400" b="1" dirty="0"/>
              <a:t>As Viscosity increases H-C curve become more steeper and power required increases.</a:t>
            </a:r>
            <a:endParaRPr lang="en-US" sz="2400" b="1" dirty="0">
              <a:sym typeface="Symbol" panose="05050102010706020507" pitchFamily="18" charset="2"/>
            </a:endParaRPr>
          </a:p>
          <a:p>
            <a:pPr lvl="1" eaLnBrk="1" hangingPunct="1">
              <a:spcBef>
                <a:spcPct val="20000"/>
              </a:spcBef>
              <a:buClr>
                <a:srgbClr val="FF0000"/>
              </a:buClr>
              <a:buFont typeface="Wingdings" panose="05000000000000000000" pitchFamily="2" charset="2"/>
              <a:buChar char="v"/>
            </a:pPr>
            <a:endParaRPr lang="en-US" sz="2400" b="1" dirty="0">
              <a:sym typeface="Symbol" panose="05050102010706020507" pitchFamily="18" charset="2"/>
            </a:endParaRPr>
          </a:p>
          <a:p>
            <a:pPr lvl="1" eaLnBrk="1" hangingPunct="1">
              <a:spcBef>
                <a:spcPct val="20000"/>
              </a:spcBef>
              <a:buClr>
                <a:srgbClr val="FF0000"/>
              </a:buClr>
              <a:buFont typeface="Wingdings" panose="05000000000000000000" pitchFamily="2" charset="2"/>
              <a:buChar char="v"/>
            </a:pPr>
            <a:r>
              <a:rPr lang="en-US" sz="2400" b="1" dirty="0">
                <a:sym typeface="Symbol" panose="05050102010706020507" pitchFamily="18" charset="2"/>
              </a:rPr>
              <a:t>The dash line indicates the max  for each V curve.</a:t>
            </a:r>
          </a:p>
          <a:p>
            <a:pPr lvl="1" eaLnBrk="1" hangingPunct="1">
              <a:spcBef>
                <a:spcPct val="20000"/>
              </a:spcBef>
              <a:buClr>
                <a:srgbClr val="FF0000"/>
              </a:buClr>
              <a:buFont typeface="Wingdings" panose="05000000000000000000" pitchFamily="2" charset="2"/>
              <a:buChar char="v"/>
            </a:pPr>
            <a:endParaRPr lang="en-US" sz="2400" b="1" dirty="0">
              <a:sym typeface="Symbol" panose="05050102010706020507" pitchFamily="18" charset="2"/>
            </a:endParaRPr>
          </a:p>
          <a:p>
            <a:pPr lvl="1" eaLnBrk="1" hangingPunct="1">
              <a:spcBef>
                <a:spcPct val="20000"/>
              </a:spcBef>
              <a:buClr>
                <a:srgbClr val="FF0000"/>
              </a:buClr>
              <a:buFont typeface="Wingdings" panose="05000000000000000000" pitchFamily="2" charset="2"/>
              <a:buChar char="v"/>
            </a:pPr>
            <a:r>
              <a:rPr lang="en-US" sz="2400" b="1" dirty="0">
                <a:sym typeface="Symbol" panose="05050102010706020507" pitchFamily="18" charset="2"/>
              </a:rPr>
              <a:t>H and Q at point of max. V decreases as increase in V because of large increase in Break power.</a:t>
            </a:r>
          </a:p>
          <a:p>
            <a:pPr lvl="1" eaLnBrk="1" hangingPunct="1">
              <a:spcBef>
                <a:spcPct val="20000"/>
              </a:spcBef>
              <a:buClr>
                <a:srgbClr val="FF0000"/>
              </a:buClr>
              <a:buFont typeface="Wingdings" panose="05000000000000000000" pitchFamily="2" charset="2"/>
              <a:buChar char="v"/>
            </a:pPr>
            <a:endParaRPr lang="en-US" sz="2400" b="1" dirty="0">
              <a:sym typeface="Symbol" panose="05050102010706020507" pitchFamily="18" charset="2"/>
            </a:endParaRPr>
          </a:p>
          <a:p>
            <a:pPr lvl="1" eaLnBrk="1" hangingPunct="1">
              <a:spcBef>
                <a:spcPct val="20000"/>
              </a:spcBef>
              <a:buClr>
                <a:srgbClr val="FF0000"/>
              </a:buClr>
              <a:buFont typeface="Wingdings" panose="05000000000000000000" pitchFamily="2" charset="2"/>
              <a:buChar char="v"/>
            </a:pPr>
            <a:r>
              <a:rPr lang="en-US" sz="2400" b="1" dirty="0">
                <a:sym typeface="Symbol" panose="05050102010706020507" pitchFamily="18" charset="2"/>
              </a:rPr>
              <a:t>If </a:t>
            </a:r>
            <a:r>
              <a:rPr lang="en-US" sz="2400" b="1" baseline="-25000" dirty="0">
                <a:sym typeface="Symbol" panose="05050102010706020507" pitchFamily="18" charset="2"/>
              </a:rPr>
              <a:t>opt </a:t>
            </a:r>
            <a:r>
              <a:rPr lang="en-US" sz="2400" b="1" dirty="0">
                <a:sym typeface="Symbol" panose="05050102010706020507" pitchFamily="18" charset="2"/>
              </a:rPr>
              <a:t>=0.85 for water then </a:t>
            </a:r>
            <a:r>
              <a:rPr lang="en-US" sz="2400" b="1" baseline="-25000" dirty="0">
                <a:sym typeface="Symbol" panose="05050102010706020507" pitchFamily="18" charset="2"/>
              </a:rPr>
              <a:t>opt </a:t>
            </a:r>
            <a:r>
              <a:rPr lang="en-US" sz="2400" b="1" dirty="0">
                <a:sym typeface="Symbol" panose="05050102010706020507" pitchFamily="18" charset="2"/>
              </a:rPr>
              <a:t>=0.47 when pumping a liquid of viscosity 116 times or </a:t>
            </a:r>
            <a:r>
              <a:rPr lang="en-US" sz="2400" b="1" dirty="0" smtClean="0">
                <a:sym typeface="Symbol" panose="05050102010706020507" pitchFamily="18" charset="2"/>
              </a:rPr>
              <a:t>centistoke.</a:t>
            </a:r>
            <a:endParaRPr lang="en-US" sz="2400" b="1" dirty="0">
              <a:sym typeface="Symbol" panose="05050102010706020507" pitchFamily="18" charset="2"/>
            </a:endParaRPr>
          </a:p>
          <a:p>
            <a:pPr lvl="1" eaLnBrk="1" hangingPunct="1">
              <a:spcBef>
                <a:spcPct val="20000"/>
              </a:spcBef>
              <a:buClr>
                <a:srgbClr val="FF0000"/>
              </a:buClr>
              <a:buFont typeface="Wingdings" panose="05000000000000000000" pitchFamily="2" charset="2"/>
              <a:buChar char="v"/>
            </a:pPr>
            <a:endParaRPr lang="en-US" sz="2000" b="1" dirty="0">
              <a:sym typeface="Symbol" panose="05050102010706020507" pitchFamily="18" charset="2"/>
            </a:endParaRPr>
          </a:p>
          <a:p>
            <a:pPr eaLnBrk="1" hangingPunct="1">
              <a:spcBef>
                <a:spcPct val="20000"/>
              </a:spcBef>
              <a:buClr>
                <a:srgbClr val="FF0000"/>
              </a:buClr>
              <a:buFont typeface="Wingdings" panose="05000000000000000000" pitchFamily="2" charset="2"/>
              <a:buChar char="v"/>
            </a:pPr>
            <a:endParaRPr lang="en-US" sz="2400" b="1" dirty="0"/>
          </a:p>
          <a:p>
            <a:pPr eaLnBrk="1" hangingPunct="1">
              <a:spcBef>
                <a:spcPct val="20000"/>
              </a:spcBef>
              <a:buClr>
                <a:srgbClr val="FF0000"/>
              </a:buClr>
              <a:buFont typeface="Wingdings" panose="05000000000000000000" pitchFamily="2" charset="2"/>
              <a:buChar char="v"/>
            </a:pPr>
            <a:endParaRPr lang="en-US" sz="2400" b="1" dirty="0">
              <a:sym typeface="Symbol" panose="05050102010706020507" pitchFamily="18" charset="2"/>
            </a:endParaRPr>
          </a:p>
          <a:p>
            <a:pPr lvl="3" eaLnBrk="1" hangingPunct="1">
              <a:spcBef>
                <a:spcPct val="20000"/>
              </a:spcBef>
              <a:buClr>
                <a:srgbClr val="FF0000"/>
              </a:buClr>
              <a:buFont typeface="Wingdings" panose="05000000000000000000" pitchFamily="2" charset="2"/>
              <a:buChar char="v"/>
            </a:pPr>
            <a:endParaRPr lang="en-US" sz="2400" b="1" dirty="0">
              <a:sym typeface="Symbol" panose="05050102010706020507" pitchFamily="18" charset="2"/>
            </a:endParaRPr>
          </a:p>
          <a:p>
            <a:pPr eaLnBrk="1" hangingPunct="1">
              <a:spcBef>
                <a:spcPct val="20000"/>
              </a:spcBef>
            </a:pPr>
            <a:endParaRPr lang="en-US" sz="2400" b="1" baseline="30000" dirty="0">
              <a:sym typeface="Symbol" panose="05050102010706020507" pitchFamily="18" charset="2"/>
            </a:endParaRPr>
          </a:p>
        </p:txBody>
      </p:sp>
      <p:sp>
        <p:nvSpPr>
          <p:cNvPr id="48132" name="Rectangle 3"/>
          <p:cNvSpPr>
            <a:spLocks noChangeArrowheads="1"/>
          </p:cNvSpPr>
          <p:nvPr/>
        </p:nvSpPr>
        <p:spPr bwMode="auto">
          <a:xfrm>
            <a:off x="0" y="533400"/>
            <a:ext cx="9144000" cy="1295400"/>
          </a:xfrm>
          <a:prstGeom prst="rect">
            <a:avLst/>
          </a:prstGeom>
          <a:solidFill>
            <a:srgbClr val="00CCFF"/>
          </a:solidFill>
          <a:ln w="9525">
            <a:solidFill>
              <a:srgbClr val="00CCFF"/>
            </a:solidFill>
            <a:miter lim="800000"/>
            <a:headEnd/>
            <a:tailEnd/>
          </a:ln>
        </p:spPr>
        <p:txBody>
          <a:bodyPr wrap="none" anchor="ctr"/>
          <a:lstStyle>
            <a:lvl1pPr eaLnBrk="0" hangingPunct="0">
              <a:defRPr sz="3600">
                <a:solidFill>
                  <a:schemeClr val="tx1"/>
                </a:solidFill>
                <a:latin typeface="Times New Roman" panose="02020603050405020304" pitchFamily="18" charset="0"/>
              </a:defRPr>
            </a:lvl1pPr>
            <a:lvl2pPr marL="742950" indent="-285750" eaLnBrk="0" hangingPunct="0">
              <a:defRPr sz="3600">
                <a:solidFill>
                  <a:schemeClr val="tx1"/>
                </a:solidFill>
                <a:latin typeface="Times New Roman" panose="02020603050405020304" pitchFamily="18" charset="0"/>
              </a:defRPr>
            </a:lvl2pPr>
            <a:lvl3pPr marL="1143000" indent="-228600" eaLnBrk="0" hangingPunct="0">
              <a:defRPr sz="3600">
                <a:solidFill>
                  <a:schemeClr val="tx1"/>
                </a:solidFill>
                <a:latin typeface="Times New Roman" panose="02020603050405020304" pitchFamily="18" charset="0"/>
              </a:defRPr>
            </a:lvl3pPr>
            <a:lvl4pPr marL="1600200" indent="-228600" eaLnBrk="0" hangingPunct="0">
              <a:defRPr sz="3600">
                <a:solidFill>
                  <a:schemeClr val="tx1"/>
                </a:solidFill>
                <a:latin typeface="Times New Roman" panose="02020603050405020304" pitchFamily="18" charset="0"/>
              </a:defRPr>
            </a:lvl4pPr>
            <a:lvl5pPr marL="2057400" indent="-228600" eaLnBrk="0" hangingPunct="0">
              <a:defRPr sz="36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a:solidFill>
                  <a:schemeClr val="tx1"/>
                </a:solidFill>
                <a:latin typeface="Times New Roman" panose="02020603050405020304" pitchFamily="18" charset="0"/>
              </a:defRPr>
            </a:lvl9pPr>
          </a:lstStyle>
          <a:p>
            <a:pPr eaLnBrk="1" hangingPunct="1"/>
            <a:r>
              <a:rPr lang="en-US" b="1">
                <a:solidFill>
                  <a:srgbClr val="FF0000"/>
                </a:solidFill>
              </a:rPr>
              <a:t>Effect of Viscosity in pumps:</a:t>
            </a:r>
          </a:p>
        </p:txBody>
      </p:sp>
    </p:spTree>
    <p:extLst>
      <p:ext uri="{BB962C8B-B14F-4D97-AF65-F5344CB8AC3E}">
        <p14:creationId xmlns:p14="http://schemas.microsoft.com/office/powerpoint/2010/main" val="3665772736"/>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600">
                <a:solidFill>
                  <a:schemeClr val="tx1"/>
                </a:solidFill>
                <a:latin typeface="Times New Roman" panose="02020603050405020304" pitchFamily="18" charset="0"/>
              </a:defRPr>
            </a:lvl1pPr>
            <a:lvl2pPr marL="742950" indent="-285750" eaLnBrk="0" hangingPunct="0">
              <a:defRPr sz="3600">
                <a:solidFill>
                  <a:schemeClr val="tx1"/>
                </a:solidFill>
                <a:latin typeface="Times New Roman" panose="02020603050405020304" pitchFamily="18" charset="0"/>
              </a:defRPr>
            </a:lvl2pPr>
            <a:lvl3pPr marL="1143000" indent="-228600" eaLnBrk="0" hangingPunct="0">
              <a:defRPr sz="3600">
                <a:solidFill>
                  <a:schemeClr val="tx1"/>
                </a:solidFill>
                <a:latin typeface="Times New Roman" panose="02020603050405020304" pitchFamily="18" charset="0"/>
              </a:defRPr>
            </a:lvl3pPr>
            <a:lvl4pPr marL="1600200" indent="-228600" eaLnBrk="0" hangingPunct="0">
              <a:defRPr sz="3600">
                <a:solidFill>
                  <a:schemeClr val="tx1"/>
                </a:solidFill>
                <a:latin typeface="Times New Roman" panose="02020603050405020304" pitchFamily="18" charset="0"/>
              </a:defRPr>
            </a:lvl4pPr>
            <a:lvl5pPr marL="2057400" indent="-228600" eaLnBrk="0" hangingPunct="0">
              <a:defRPr sz="36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a:solidFill>
                  <a:schemeClr val="tx1"/>
                </a:solidFill>
                <a:latin typeface="Times New Roman" panose="02020603050405020304" pitchFamily="18" charset="0"/>
              </a:defRPr>
            </a:lvl9pPr>
          </a:lstStyle>
          <a:p>
            <a:pPr eaLnBrk="1" hangingPunct="1"/>
            <a:fld id="{3FD3E8E1-B060-4105-A29F-A553621E81EA}" type="slidenum">
              <a:rPr lang="en-US" sz="1400"/>
              <a:pPr eaLnBrk="1" hangingPunct="1"/>
              <a:t>68</a:t>
            </a:fld>
            <a:endParaRPr lang="en-US" sz="1400"/>
          </a:p>
        </p:txBody>
      </p:sp>
      <p:graphicFrame>
        <p:nvGraphicFramePr>
          <p:cNvPr id="27651" name="Object 3"/>
          <p:cNvGraphicFramePr>
            <a:graphicFrameLocks noChangeAspect="1"/>
          </p:cNvGraphicFramePr>
          <p:nvPr/>
        </p:nvGraphicFramePr>
        <p:xfrm>
          <a:off x="0" y="1879600"/>
          <a:ext cx="7772400" cy="4978400"/>
        </p:xfrm>
        <a:graphic>
          <a:graphicData uri="http://schemas.openxmlformats.org/presentationml/2006/ole">
            <mc:AlternateContent xmlns:mc="http://schemas.openxmlformats.org/markup-compatibility/2006">
              <mc:Choice xmlns:v="urn:schemas-microsoft-com:vml" Requires="v">
                <p:oleObj spid="_x0000_s22547" name="Photo Editor Photo" r:id="rId3" imgW="11457143" imgH="10161905" progId="MSPhotoEd.3">
                  <p:embed/>
                </p:oleObj>
              </mc:Choice>
              <mc:Fallback>
                <p:oleObj name="Photo Editor Photo" r:id="rId3" imgW="11457143" imgH="10161905" progId="MSPhotoEd.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879600"/>
                        <a:ext cx="7772400" cy="4978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9156" name="Rectangle 5"/>
          <p:cNvSpPr>
            <a:spLocks noChangeArrowheads="1"/>
          </p:cNvSpPr>
          <p:nvPr/>
        </p:nvSpPr>
        <p:spPr bwMode="auto">
          <a:xfrm>
            <a:off x="0" y="6477000"/>
            <a:ext cx="1371600" cy="381000"/>
          </a:xfrm>
          <a:prstGeom prst="rect">
            <a:avLst/>
          </a:prstGeom>
          <a:solidFill>
            <a:schemeClr val="bg2"/>
          </a:solidFill>
          <a:ln w="9525">
            <a:solidFill>
              <a:schemeClr val="bg2"/>
            </a:solidFill>
            <a:miter lim="800000"/>
            <a:headEnd/>
            <a:tailEnd/>
          </a:ln>
        </p:spPr>
        <p:txBody>
          <a:bodyPr wrap="none" anchor="ctr"/>
          <a:lstStyle>
            <a:lvl1pPr eaLnBrk="0" hangingPunct="0">
              <a:defRPr sz="3600">
                <a:solidFill>
                  <a:schemeClr val="tx1"/>
                </a:solidFill>
                <a:latin typeface="Times New Roman" panose="02020603050405020304" pitchFamily="18" charset="0"/>
              </a:defRPr>
            </a:lvl1pPr>
            <a:lvl2pPr marL="742950" indent="-285750" eaLnBrk="0" hangingPunct="0">
              <a:defRPr sz="3600">
                <a:solidFill>
                  <a:schemeClr val="tx1"/>
                </a:solidFill>
                <a:latin typeface="Times New Roman" panose="02020603050405020304" pitchFamily="18" charset="0"/>
              </a:defRPr>
            </a:lvl2pPr>
            <a:lvl3pPr marL="1143000" indent="-228600" eaLnBrk="0" hangingPunct="0">
              <a:defRPr sz="3600">
                <a:solidFill>
                  <a:schemeClr val="tx1"/>
                </a:solidFill>
                <a:latin typeface="Times New Roman" panose="02020603050405020304" pitchFamily="18" charset="0"/>
              </a:defRPr>
            </a:lvl3pPr>
            <a:lvl4pPr marL="1600200" indent="-228600" eaLnBrk="0" hangingPunct="0">
              <a:defRPr sz="3600">
                <a:solidFill>
                  <a:schemeClr val="tx1"/>
                </a:solidFill>
                <a:latin typeface="Times New Roman" panose="02020603050405020304" pitchFamily="18" charset="0"/>
              </a:defRPr>
            </a:lvl4pPr>
            <a:lvl5pPr marL="2057400" indent="-228600" eaLnBrk="0" hangingPunct="0">
              <a:defRPr sz="36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a:solidFill>
                  <a:schemeClr val="tx1"/>
                </a:solidFill>
                <a:latin typeface="Times New Roman" panose="02020603050405020304" pitchFamily="18" charset="0"/>
              </a:defRPr>
            </a:lvl9pPr>
          </a:lstStyle>
          <a:p>
            <a:pPr eaLnBrk="1" hangingPunct="1"/>
            <a:endParaRPr lang="en-US"/>
          </a:p>
        </p:txBody>
      </p:sp>
      <p:sp>
        <p:nvSpPr>
          <p:cNvPr id="27654" name="Rectangle 6"/>
          <p:cNvSpPr>
            <a:spLocks noChangeArrowheads="1"/>
          </p:cNvSpPr>
          <p:nvPr/>
        </p:nvSpPr>
        <p:spPr bwMode="auto">
          <a:xfrm>
            <a:off x="334537" y="-25569"/>
            <a:ext cx="9144000" cy="838200"/>
          </a:xfrm>
          <a:prstGeom prst="rect">
            <a:avLst/>
          </a:prstGeom>
          <a:solidFill>
            <a:srgbClr val="00CCFF"/>
          </a:solidFill>
          <a:ln w="9525">
            <a:solidFill>
              <a:srgbClr val="00CCFF"/>
            </a:solidFill>
            <a:miter lim="800000"/>
            <a:headEnd/>
            <a:tailEnd/>
          </a:ln>
        </p:spPr>
        <p:txBody>
          <a:bodyPr wrap="none" anchor="ctr"/>
          <a:lstStyle>
            <a:lvl1pPr eaLnBrk="0" hangingPunct="0">
              <a:defRPr sz="3600">
                <a:solidFill>
                  <a:schemeClr val="tx1"/>
                </a:solidFill>
                <a:latin typeface="Times New Roman" panose="02020603050405020304" pitchFamily="18" charset="0"/>
              </a:defRPr>
            </a:lvl1pPr>
            <a:lvl2pPr marL="742950" indent="-285750" eaLnBrk="0" hangingPunct="0">
              <a:defRPr sz="3600">
                <a:solidFill>
                  <a:schemeClr val="tx1"/>
                </a:solidFill>
                <a:latin typeface="Times New Roman" panose="02020603050405020304" pitchFamily="18" charset="0"/>
              </a:defRPr>
            </a:lvl2pPr>
            <a:lvl3pPr marL="1143000" indent="-228600" eaLnBrk="0" hangingPunct="0">
              <a:defRPr sz="3600">
                <a:solidFill>
                  <a:schemeClr val="tx1"/>
                </a:solidFill>
                <a:latin typeface="Times New Roman" panose="02020603050405020304" pitchFamily="18" charset="0"/>
              </a:defRPr>
            </a:lvl3pPr>
            <a:lvl4pPr marL="1600200" indent="-228600" eaLnBrk="0" hangingPunct="0">
              <a:defRPr sz="3600">
                <a:solidFill>
                  <a:schemeClr val="tx1"/>
                </a:solidFill>
                <a:latin typeface="Times New Roman" panose="02020603050405020304" pitchFamily="18" charset="0"/>
              </a:defRPr>
            </a:lvl4pPr>
            <a:lvl5pPr marL="2057400" indent="-228600" eaLnBrk="0" hangingPunct="0">
              <a:defRPr sz="36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a:solidFill>
                  <a:schemeClr val="tx1"/>
                </a:solidFill>
                <a:latin typeface="Times New Roman" panose="02020603050405020304" pitchFamily="18" charset="0"/>
              </a:defRPr>
            </a:lvl9pPr>
          </a:lstStyle>
          <a:p>
            <a:pPr eaLnBrk="1" hangingPunct="1"/>
            <a:r>
              <a:rPr lang="en-US" b="1">
                <a:solidFill>
                  <a:srgbClr val="FF0000"/>
                </a:solidFill>
              </a:rPr>
              <a:t>Efficiency of pumps:</a:t>
            </a:r>
          </a:p>
        </p:txBody>
      </p:sp>
      <p:sp>
        <p:nvSpPr>
          <p:cNvPr id="49158" name="Rectangle 7"/>
          <p:cNvSpPr>
            <a:spLocks noChangeArrowheads="1"/>
          </p:cNvSpPr>
          <p:nvPr/>
        </p:nvSpPr>
        <p:spPr bwMode="auto">
          <a:xfrm>
            <a:off x="144966" y="812631"/>
            <a:ext cx="9199756"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eaLnBrk="0" hangingPunct="0">
              <a:defRPr sz="3600">
                <a:solidFill>
                  <a:schemeClr val="tx1"/>
                </a:solidFill>
                <a:latin typeface="Times New Roman" panose="02020603050405020304" pitchFamily="18" charset="0"/>
              </a:defRPr>
            </a:lvl1pPr>
            <a:lvl2pPr eaLnBrk="0" hangingPunct="0">
              <a:defRPr sz="3600">
                <a:solidFill>
                  <a:schemeClr val="tx1"/>
                </a:solidFill>
                <a:latin typeface="Times New Roman" panose="02020603050405020304" pitchFamily="18" charset="0"/>
              </a:defRPr>
            </a:lvl2pPr>
            <a:lvl3pPr marL="1143000" indent="-228600" eaLnBrk="0" hangingPunct="0">
              <a:defRPr sz="3600">
                <a:solidFill>
                  <a:schemeClr val="tx1"/>
                </a:solidFill>
                <a:latin typeface="Times New Roman" panose="02020603050405020304" pitchFamily="18" charset="0"/>
              </a:defRPr>
            </a:lvl3pPr>
            <a:lvl4pPr marL="1600200" indent="-228600" eaLnBrk="0" hangingPunct="0">
              <a:defRPr sz="3600">
                <a:solidFill>
                  <a:schemeClr val="tx1"/>
                </a:solidFill>
                <a:latin typeface="Times New Roman" panose="02020603050405020304" pitchFamily="18" charset="0"/>
              </a:defRPr>
            </a:lvl4pPr>
            <a:lvl5pPr marL="2057400" indent="-228600" eaLnBrk="0" hangingPunct="0">
              <a:defRPr sz="36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a:solidFill>
                  <a:schemeClr val="tx1"/>
                </a:solidFill>
                <a:latin typeface="Times New Roman" panose="02020603050405020304" pitchFamily="18" charset="0"/>
              </a:defRPr>
            </a:lvl9pPr>
          </a:lstStyle>
          <a:p>
            <a:pPr lvl="1" eaLnBrk="1" hangingPunct="1">
              <a:buClr>
                <a:srgbClr val="FF0000"/>
              </a:buClr>
              <a:buFont typeface="Wingdings" panose="05000000000000000000" pitchFamily="2" charset="2"/>
              <a:buChar char="v"/>
            </a:pPr>
            <a:r>
              <a:rPr lang="en-US" sz="2000" b="1" dirty="0">
                <a:solidFill>
                  <a:schemeClr val="folHlink"/>
                </a:solidFill>
                <a:sym typeface="Symbol" panose="05050102010706020507" pitchFamily="18" charset="2"/>
              </a:rPr>
              <a:t></a:t>
            </a:r>
            <a:r>
              <a:rPr lang="en-US" sz="2000" b="1" baseline="-25000" dirty="0">
                <a:solidFill>
                  <a:schemeClr val="folHlink"/>
                </a:solidFill>
                <a:sym typeface="Symbol" panose="05050102010706020507" pitchFamily="18" charset="2"/>
              </a:rPr>
              <a:t>opt  </a:t>
            </a:r>
            <a:r>
              <a:rPr lang="en-US" sz="2000" b="1" dirty="0">
                <a:solidFill>
                  <a:schemeClr val="folHlink"/>
                </a:solidFill>
                <a:sym typeface="Symbol" panose="05050102010706020507" pitchFamily="18" charset="2"/>
              </a:rPr>
              <a:t>for </a:t>
            </a:r>
            <a:r>
              <a:rPr lang="en-US" sz="2000" b="1" dirty="0" err="1">
                <a:solidFill>
                  <a:schemeClr val="folHlink"/>
                </a:solidFill>
                <a:sym typeface="Symbol" panose="05050102010706020507" pitchFamily="18" charset="2"/>
              </a:rPr>
              <a:t>morden</a:t>
            </a:r>
            <a:r>
              <a:rPr lang="en-US" sz="2000" b="1" dirty="0">
                <a:solidFill>
                  <a:schemeClr val="folHlink"/>
                </a:solidFill>
                <a:sym typeface="Symbol" panose="05050102010706020507" pitchFamily="18" charset="2"/>
              </a:rPr>
              <a:t> large pumps with runner profile and gradual </a:t>
            </a:r>
            <a:r>
              <a:rPr lang="en-US" sz="2000" b="1" dirty="0" err="1">
                <a:solidFill>
                  <a:schemeClr val="folHlink"/>
                </a:solidFill>
                <a:sym typeface="Symbol" panose="05050102010706020507" pitchFamily="18" charset="2"/>
              </a:rPr>
              <a:t>merginig</a:t>
            </a:r>
            <a:r>
              <a:rPr lang="en-US" sz="2000" b="1" dirty="0">
                <a:solidFill>
                  <a:schemeClr val="folHlink"/>
                </a:solidFill>
                <a:sym typeface="Symbol" panose="05050102010706020507" pitchFamily="18" charset="2"/>
              </a:rPr>
              <a:t> from one type to other.</a:t>
            </a:r>
          </a:p>
          <a:p>
            <a:pPr lvl="1" eaLnBrk="1" hangingPunct="1">
              <a:buClr>
                <a:srgbClr val="FF0000"/>
              </a:buClr>
              <a:buFont typeface="Wingdings" panose="05000000000000000000" pitchFamily="2" charset="2"/>
              <a:buChar char="v"/>
            </a:pPr>
            <a:r>
              <a:rPr lang="en-US" sz="2000" b="1" dirty="0">
                <a:solidFill>
                  <a:schemeClr val="folHlink"/>
                </a:solidFill>
                <a:sym typeface="Symbol" panose="05050102010706020507" pitchFamily="18" charset="2"/>
              </a:rPr>
              <a:t> decreases as pump size decreases.</a:t>
            </a:r>
          </a:p>
        </p:txBody>
      </p:sp>
    </p:spTree>
    <p:extLst>
      <p:ext uri="{BB962C8B-B14F-4D97-AF65-F5344CB8AC3E}">
        <p14:creationId xmlns:p14="http://schemas.microsoft.com/office/powerpoint/2010/main" val="87387056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7654"/>
                                        </p:tgtEl>
                                        <p:attrNameLst>
                                          <p:attrName>style.visibility</p:attrName>
                                        </p:attrNameLst>
                                      </p:cBhvr>
                                      <p:to>
                                        <p:strVal val="visible"/>
                                      </p:to>
                                    </p:set>
                                    <p:anim calcmode="lin" valueType="num">
                                      <p:cBhvr additive="base">
                                        <p:cTn id="7" dur="500" fill="hold"/>
                                        <p:tgtEl>
                                          <p:spTgt spid="27654"/>
                                        </p:tgtEl>
                                        <p:attrNameLst>
                                          <p:attrName>ppt_x</p:attrName>
                                        </p:attrNameLst>
                                      </p:cBhvr>
                                      <p:tavLst>
                                        <p:tav tm="0">
                                          <p:val>
                                            <p:strVal val="#ppt_x"/>
                                          </p:val>
                                        </p:tav>
                                        <p:tav tm="100000">
                                          <p:val>
                                            <p:strVal val="#ppt_x"/>
                                          </p:val>
                                        </p:tav>
                                      </p:tavLst>
                                    </p:anim>
                                    <p:anim calcmode="lin" valueType="num">
                                      <p:cBhvr additive="base">
                                        <p:cTn id="8" dur="500" fill="hold"/>
                                        <p:tgtEl>
                                          <p:spTgt spid="27654"/>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3" presetClass="entr" presetSubtype="10" fill="hold" nodeType="clickEffect">
                                  <p:stCondLst>
                                    <p:cond delay="0"/>
                                  </p:stCondLst>
                                  <p:childTnLst>
                                    <p:set>
                                      <p:cBhvr>
                                        <p:cTn id="12" dur="1" fill="hold">
                                          <p:stCondLst>
                                            <p:cond delay="0"/>
                                          </p:stCondLst>
                                        </p:cTn>
                                        <p:tgtEl>
                                          <p:spTgt spid="27651"/>
                                        </p:tgtEl>
                                        <p:attrNameLst>
                                          <p:attrName>style.visibility</p:attrName>
                                        </p:attrNameLst>
                                      </p:cBhvr>
                                      <p:to>
                                        <p:strVal val="visible"/>
                                      </p:to>
                                    </p:set>
                                    <p:animEffect transition="in" filter="blinds(horizontal)">
                                      <p:cBhvr>
                                        <p:cTn id="13" dur="500"/>
                                        <p:tgtEl>
                                          <p:spTgt spid="276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4"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4"/>
          <p:cNvSpPr>
            <a:spLocks noGrp="1"/>
          </p:cNvSpPr>
          <p:nvPr>
            <p:ph type="sldNum" sz="quarter" idx="12"/>
          </p:nvPr>
        </p:nvSpPr>
        <p:spPr/>
        <p:txBody>
          <a:bodyPr/>
          <a:lstStyle>
            <a:lvl1pPr eaLnBrk="0" hangingPunct="0">
              <a:defRPr sz="3600">
                <a:solidFill>
                  <a:schemeClr val="tx1"/>
                </a:solidFill>
                <a:latin typeface="Times New Roman" panose="02020603050405020304" pitchFamily="18" charset="0"/>
              </a:defRPr>
            </a:lvl1pPr>
            <a:lvl2pPr marL="742950" indent="-285750" eaLnBrk="0" hangingPunct="0">
              <a:defRPr sz="3600">
                <a:solidFill>
                  <a:schemeClr val="tx1"/>
                </a:solidFill>
                <a:latin typeface="Times New Roman" panose="02020603050405020304" pitchFamily="18" charset="0"/>
              </a:defRPr>
            </a:lvl2pPr>
            <a:lvl3pPr marL="1143000" indent="-228600" eaLnBrk="0" hangingPunct="0">
              <a:defRPr sz="3600">
                <a:solidFill>
                  <a:schemeClr val="tx1"/>
                </a:solidFill>
                <a:latin typeface="Times New Roman" panose="02020603050405020304" pitchFamily="18" charset="0"/>
              </a:defRPr>
            </a:lvl3pPr>
            <a:lvl4pPr marL="1600200" indent="-228600" eaLnBrk="0" hangingPunct="0">
              <a:defRPr sz="3600">
                <a:solidFill>
                  <a:schemeClr val="tx1"/>
                </a:solidFill>
                <a:latin typeface="Times New Roman" panose="02020603050405020304" pitchFamily="18" charset="0"/>
              </a:defRPr>
            </a:lvl4pPr>
            <a:lvl5pPr marL="2057400" indent="-228600" eaLnBrk="0" hangingPunct="0">
              <a:defRPr sz="36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a:solidFill>
                  <a:schemeClr val="tx1"/>
                </a:solidFill>
                <a:latin typeface="Times New Roman" panose="02020603050405020304" pitchFamily="18" charset="0"/>
              </a:defRPr>
            </a:lvl9pPr>
          </a:lstStyle>
          <a:p>
            <a:pPr eaLnBrk="1" hangingPunct="1"/>
            <a:fld id="{C3D82060-423B-415E-88C7-A73BB8445BB1}" type="slidenum">
              <a:rPr lang="en-US" sz="1200">
                <a:latin typeface="Tahoma" panose="020B0604030504040204" pitchFamily="34" charset="0"/>
              </a:rPr>
              <a:pPr eaLnBrk="1" hangingPunct="1"/>
              <a:t>69</a:t>
            </a:fld>
            <a:endParaRPr lang="en-US" sz="1200">
              <a:latin typeface="Tahoma" panose="020B0604030504040204" pitchFamily="34" charset="0"/>
            </a:endParaRPr>
          </a:p>
        </p:txBody>
      </p:sp>
      <p:sp>
        <p:nvSpPr>
          <p:cNvPr id="64514" name="Rectangle 2"/>
          <p:cNvSpPr>
            <a:spLocks noChangeArrowheads="1"/>
          </p:cNvSpPr>
          <p:nvPr/>
        </p:nvSpPr>
        <p:spPr bwMode="auto">
          <a:xfrm>
            <a:off x="0" y="2286000"/>
            <a:ext cx="3657600" cy="4572000"/>
          </a:xfrm>
          <a:prstGeom prst="rect">
            <a:avLst/>
          </a:prstGeom>
          <a:noFill/>
          <a:ln w="9525">
            <a:noFill/>
            <a:miter lim="800000"/>
            <a:headEnd/>
            <a:tailEnd/>
          </a:ln>
          <a:effectLst/>
        </p:spPr>
        <p:txBody>
          <a:bodyPr/>
          <a:lstStyle/>
          <a:p>
            <a:pPr marL="742950" lvl="1" indent="-285750">
              <a:spcBef>
                <a:spcPct val="20000"/>
              </a:spcBef>
              <a:buClr>
                <a:srgbClr val="FF0000"/>
              </a:buClr>
              <a:buFont typeface="Wingdings" pitchFamily="2" charset="2"/>
              <a:buChar char="v"/>
              <a:tabLst>
                <a:tab pos="3135313" algn="l"/>
              </a:tabLst>
              <a:defRPr/>
            </a:pPr>
            <a:r>
              <a:rPr lang="en-US" sz="2400" b="1">
                <a:effectLst>
                  <a:outerShdw blurRad="38100" dist="38100" dir="2700000" algn="tl">
                    <a:srgbClr val="000000"/>
                  </a:outerShdw>
                </a:effectLst>
                <a:latin typeface="Tahoma" pitchFamily="34" charset="0"/>
                <a:sym typeface="Symbol" pitchFamily="18" charset="2"/>
              </a:rPr>
              <a:t>The discharge  = outlet area  av. Velocity</a:t>
            </a:r>
          </a:p>
          <a:p>
            <a:pPr marL="742950" lvl="1" indent="-285750">
              <a:spcBef>
                <a:spcPct val="20000"/>
              </a:spcBef>
              <a:buClr>
                <a:srgbClr val="FF0000"/>
              </a:buClr>
              <a:buFont typeface="Wingdings" pitchFamily="2" charset="2"/>
              <a:buChar char="v"/>
              <a:tabLst>
                <a:tab pos="3135313" algn="l"/>
              </a:tabLst>
              <a:defRPr/>
            </a:pPr>
            <a:r>
              <a:rPr lang="en-US" sz="2400" b="1">
                <a:effectLst>
                  <a:outerShdw blurRad="38100" dist="38100" dir="2700000" algn="tl">
                    <a:srgbClr val="000000"/>
                  </a:outerShdw>
                </a:effectLst>
                <a:latin typeface="Tahoma" pitchFamily="34" charset="0"/>
                <a:sym typeface="Symbol" pitchFamily="18" charset="2"/>
              </a:rPr>
              <a:t>The effective area for radial(a) and mixed(b) flow impeller = fDB</a:t>
            </a:r>
          </a:p>
          <a:p>
            <a:pPr marL="742950" lvl="1" indent="-285750">
              <a:spcBef>
                <a:spcPct val="20000"/>
              </a:spcBef>
              <a:buClr>
                <a:srgbClr val="FF0000"/>
              </a:buClr>
              <a:buFont typeface="Wingdings" pitchFamily="2" charset="2"/>
              <a:buChar char="v"/>
              <a:tabLst>
                <a:tab pos="3135313" algn="l"/>
              </a:tabLst>
              <a:defRPr/>
            </a:pPr>
            <a:r>
              <a:rPr lang="en-US" sz="2400" b="1">
                <a:effectLst>
                  <a:outerShdw blurRad="38100" dist="38100" dir="2700000" algn="tl">
                    <a:srgbClr val="000000"/>
                  </a:outerShdw>
                </a:effectLst>
                <a:latin typeface="Tahoma" pitchFamily="34" charset="0"/>
                <a:sym typeface="Symbol" pitchFamily="18" charset="2"/>
              </a:rPr>
              <a:t>for axial(c) impeller = fD</a:t>
            </a:r>
            <a:r>
              <a:rPr lang="en-US" sz="2400" b="1" baseline="-25000">
                <a:effectLst>
                  <a:outerShdw blurRad="38100" dist="38100" dir="2700000" algn="tl">
                    <a:srgbClr val="000000"/>
                  </a:outerShdw>
                </a:effectLst>
                <a:latin typeface="Tahoma" pitchFamily="34" charset="0"/>
                <a:sym typeface="Symbol" pitchFamily="18" charset="2"/>
              </a:rPr>
              <a:t>e</a:t>
            </a:r>
            <a:r>
              <a:rPr lang="en-US" sz="2400" b="1" baseline="30000">
                <a:effectLst>
                  <a:outerShdw blurRad="38100" dist="38100" dir="2700000" algn="tl">
                    <a:srgbClr val="000000"/>
                  </a:outerShdw>
                </a:effectLst>
                <a:latin typeface="Tahoma" pitchFamily="34" charset="0"/>
                <a:sym typeface="Symbol" pitchFamily="18" charset="2"/>
              </a:rPr>
              <a:t>2</a:t>
            </a:r>
            <a:r>
              <a:rPr lang="en-US" sz="2400" b="1">
                <a:effectLst>
                  <a:outerShdw blurRad="38100" dist="38100" dir="2700000" algn="tl">
                    <a:srgbClr val="000000"/>
                  </a:outerShdw>
                </a:effectLst>
                <a:latin typeface="Tahoma" pitchFamily="34" charset="0"/>
                <a:sym typeface="Symbol" pitchFamily="18" charset="2"/>
              </a:rPr>
              <a:t>/4</a:t>
            </a:r>
          </a:p>
          <a:p>
            <a:pPr marL="742950" lvl="1" indent="-285750">
              <a:spcBef>
                <a:spcPct val="20000"/>
              </a:spcBef>
              <a:buClr>
                <a:srgbClr val="FF0000"/>
              </a:buClr>
              <a:buFont typeface="Wingdings" pitchFamily="2" charset="2"/>
              <a:buChar char="v"/>
              <a:tabLst>
                <a:tab pos="3135313" algn="l"/>
              </a:tabLst>
              <a:defRPr/>
            </a:pPr>
            <a:endParaRPr lang="en-US" sz="2400" b="1">
              <a:effectLst>
                <a:outerShdw blurRad="38100" dist="38100" dir="2700000" algn="tl">
                  <a:srgbClr val="000000"/>
                </a:outerShdw>
              </a:effectLst>
              <a:latin typeface="Tahoma" pitchFamily="34" charset="0"/>
              <a:sym typeface="Symbol" pitchFamily="18" charset="2"/>
            </a:endParaRPr>
          </a:p>
          <a:p>
            <a:pPr marL="342900" indent="-342900">
              <a:spcBef>
                <a:spcPct val="20000"/>
              </a:spcBef>
              <a:buClr>
                <a:srgbClr val="FF0000"/>
              </a:buClr>
              <a:buSzPct val="80000"/>
              <a:buFont typeface="Wingdings" pitchFamily="2" charset="2"/>
              <a:buChar char="v"/>
              <a:tabLst>
                <a:tab pos="3135313" algn="l"/>
              </a:tabLst>
              <a:defRPr/>
            </a:pPr>
            <a:endParaRPr lang="en-US" sz="2400" b="1">
              <a:effectLst>
                <a:outerShdw blurRad="38100" dist="38100" dir="2700000" algn="tl">
                  <a:srgbClr val="000000"/>
                </a:outerShdw>
              </a:effectLst>
              <a:latin typeface="Tahoma" pitchFamily="34" charset="0"/>
            </a:endParaRPr>
          </a:p>
          <a:p>
            <a:pPr marL="342900" indent="-342900">
              <a:spcBef>
                <a:spcPct val="20000"/>
              </a:spcBef>
              <a:buClr>
                <a:srgbClr val="FF0000"/>
              </a:buClr>
              <a:buSzPct val="80000"/>
              <a:buFont typeface="Wingdings" pitchFamily="2" charset="2"/>
              <a:buChar char="v"/>
              <a:tabLst>
                <a:tab pos="3135313" algn="l"/>
              </a:tabLst>
              <a:defRPr/>
            </a:pPr>
            <a:endParaRPr lang="en-US" sz="2400" b="1">
              <a:effectLst>
                <a:outerShdw blurRad="38100" dist="38100" dir="2700000" algn="tl">
                  <a:srgbClr val="000000"/>
                </a:outerShdw>
              </a:effectLst>
              <a:latin typeface="Tahoma" pitchFamily="34" charset="0"/>
              <a:sym typeface="Symbol" pitchFamily="18" charset="2"/>
            </a:endParaRPr>
          </a:p>
          <a:p>
            <a:pPr marL="1027113" lvl="3">
              <a:spcBef>
                <a:spcPct val="20000"/>
              </a:spcBef>
              <a:buClr>
                <a:srgbClr val="FF0000"/>
              </a:buClr>
              <a:buFont typeface="Wingdings" pitchFamily="2" charset="2"/>
              <a:buChar char="v"/>
              <a:tabLst>
                <a:tab pos="3135313" algn="l"/>
              </a:tabLst>
              <a:defRPr/>
            </a:pPr>
            <a:endParaRPr lang="en-US" sz="2400" b="1">
              <a:effectLst>
                <a:outerShdw blurRad="38100" dist="38100" dir="2700000" algn="tl">
                  <a:srgbClr val="000000"/>
                </a:outerShdw>
              </a:effectLst>
              <a:latin typeface="Tahoma" pitchFamily="34" charset="0"/>
              <a:sym typeface="Symbol" pitchFamily="18" charset="2"/>
            </a:endParaRPr>
          </a:p>
          <a:p>
            <a:pPr marL="342900" indent="-342900">
              <a:spcBef>
                <a:spcPct val="20000"/>
              </a:spcBef>
              <a:buClr>
                <a:schemeClr val="hlink"/>
              </a:buClr>
              <a:buSzPct val="80000"/>
              <a:buFont typeface="Wingdings" pitchFamily="2" charset="2"/>
              <a:buNone/>
              <a:tabLst>
                <a:tab pos="3135313" algn="l"/>
              </a:tabLst>
              <a:defRPr/>
            </a:pPr>
            <a:endParaRPr lang="en-US" sz="2400" b="1" baseline="30000">
              <a:effectLst>
                <a:outerShdw blurRad="38100" dist="38100" dir="2700000" algn="tl">
                  <a:srgbClr val="000000"/>
                </a:outerShdw>
              </a:effectLst>
              <a:latin typeface="Tahoma" pitchFamily="34" charset="0"/>
              <a:sym typeface="Symbol" pitchFamily="18" charset="2"/>
            </a:endParaRPr>
          </a:p>
        </p:txBody>
      </p:sp>
      <p:sp>
        <p:nvSpPr>
          <p:cNvPr id="51204" name="Rectangle 3"/>
          <p:cNvSpPr>
            <a:spLocks noChangeArrowheads="1"/>
          </p:cNvSpPr>
          <p:nvPr/>
        </p:nvSpPr>
        <p:spPr bwMode="auto">
          <a:xfrm>
            <a:off x="0" y="533400"/>
            <a:ext cx="9144000" cy="1295400"/>
          </a:xfrm>
          <a:prstGeom prst="rect">
            <a:avLst/>
          </a:prstGeom>
          <a:solidFill>
            <a:srgbClr val="00CCFF"/>
          </a:solidFill>
          <a:ln w="9525">
            <a:solidFill>
              <a:srgbClr val="00CCFF"/>
            </a:solidFill>
            <a:miter lim="800000"/>
            <a:headEnd/>
            <a:tailEnd/>
          </a:ln>
        </p:spPr>
        <p:txBody>
          <a:bodyPr wrap="none" anchor="ctr"/>
          <a:lstStyle>
            <a:lvl1pPr eaLnBrk="0" hangingPunct="0">
              <a:defRPr sz="3600">
                <a:solidFill>
                  <a:schemeClr val="tx1"/>
                </a:solidFill>
                <a:latin typeface="Times New Roman" panose="02020603050405020304" pitchFamily="18" charset="0"/>
              </a:defRPr>
            </a:lvl1pPr>
            <a:lvl2pPr marL="742950" indent="-285750" eaLnBrk="0" hangingPunct="0">
              <a:defRPr sz="3600">
                <a:solidFill>
                  <a:schemeClr val="tx1"/>
                </a:solidFill>
                <a:latin typeface="Times New Roman" panose="02020603050405020304" pitchFamily="18" charset="0"/>
              </a:defRPr>
            </a:lvl2pPr>
            <a:lvl3pPr marL="1143000" indent="-228600" eaLnBrk="0" hangingPunct="0">
              <a:defRPr sz="3600">
                <a:solidFill>
                  <a:schemeClr val="tx1"/>
                </a:solidFill>
                <a:latin typeface="Times New Roman" panose="02020603050405020304" pitchFamily="18" charset="0"/>
              </a:defRPr>
            </a:lvl3pPr>
            <a:lvl4pPr marL="1600200" indent="-228600" eaLnBrk="0" hangingPunct="0">
              <a:defRPr sz="3600">
                <a:solidFill>
                  <a:schemeClr val="tx1"/>
                </a:solidFill>
                <a:latin typeface="Times New Roman" panose="02020603050405020304" pitchFamily="18" charset="0"/>
              </a:defRPr>
            </a:lvl4pPr>
            <a:lvl5pPr marL="2057400" indent="-228600" eaLnBrk="0" hangingPunct="0">
              <a:defRPr sz="36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a:solidFill>
                  <a:schemeClr val="tx1"/>
                </a:solidFill>
                <a:latin typeface="Times New Roman" panose="02020603050405020304" pitchFamily="18" charset="0"/>
              </a:defRPr>
            </a:lvl9pPr>
          </a:lstStyle>
          <a:p>
            <a:pPr eaLnBrk="1" hangingPunct="1"/>
            <a:r>
              <a:rPr lang="en-US" b="1">
                <a:solidFill>
                  <a:srgbClr val="FF0000"/>
                </a:solidFill>
              </a:rPr>
              <a:t>Calculation of Q and A for pumps:</a:t>
            </a:r>
          </a:p>
        </p:txBody>
      </p:sp>
      <p:graphicFrame>
        <p:nvGraphicFramePr>
          <p:cNvPr id="51205" name="Object 4"/>
          <p:cNvGraphicFramePr>
            <a:graphicFrameLocks noGrp="1" noChangeAspect="1"/>
          </p:cNvGraphicFramePr>
          <p:nvPr>
            <p:ph/>
          </p:nvPr>
        </p:nvGraphicFramePr>
        <p:xfrm>
          <a:off x="3670300" y="2100263"/>
          <a:ext cx="5473700" cy="4757737"/>
        </p:xfrm>
        <a:graphic>
          <a:graphicData uri="http://schemas.openxmlformats.org/presentationml/2006/ole">
            <mc:AlternateContent xmlns:mc="http://schemas.openxmlformats.org/markup-compatibility/2006">
              <mc:Choice xmlns:v="urn:schemas-microsoft-com:vml" Requires="v">
                <p:oleObj spid="_x0000_s23570" name="Image" r:id="rId3" imgW="12812698" imgH="11136508" progId="Photoshop.Image.7">
                  <p:embed/>
                </p:oleObj>
              </mc:Choice>
              <mc:Fallback>
                <p:oleObj name="Image" r:id="rId3" imgW="12812698" imgH="11136508" progId="Photoshop.Image.7">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70300" y="2100263"/>
                        <a:ext cx="5473700" cy="4757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267895606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9"/>
          <p:cNvSpPr txBox="1">
            <a:spLocks noChangeArrowheads="1"/>
          </p:cNvSpPr>
          <p:nvPr/>
        </p:nvSpPr>
        <p:spPr bwMode="auto">
          <a:xfrm>
            <a:off x="6227763" y="3933825"/>
            <a:ext cx="24479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r" rtl="1">
              <a:defRPr>
                <a:solidFill>
                  <a:schemeClr val="tx1"/>
                </a:solidFill>
                <a:latin typeface="Gill Sans MT" panose="020B0502020104020203" pitchFamily="34" charset="0"/>
                <a:ea typeface="Majalla UI"/>
                <a:cs typeface="Majalla UI"/>
              </a:defRPr>
            </a:lvl1pPr>
            <a:lvl2pPr marL="742950" indent="-285750" algn="r" rtl="1">
              <a:defRPr>
                <a:solidFill>
                  <a:schemeClr val="tx1"/>
                </a:solidFill>
                <a:latin typeface="Gill Sans MT" panose="020B0502020104020203" pitchFamily="34" charset="0"/>
                <a:ea typeface="Majalla UI"/>
                <a:cs typeface="Majalla UI"/>
              </a:defRPr>
            </a:lvl2pPr>
            <a:lvl3pPr marL="1143000" indent="-228600" algn="r" rtl="1">
              <a:defRPr>
                <a:solidFill>
                  <a:schemeClr val="tx1"/>
                </a:solidFill>
                <a:latin typeface="Gill Sans MT" panose="020B0502020104020203" pitchFamily="34" charset="0"/>
                <a:ea typeface="Majalla UI"/>
                <a:cs typeface="Majalla UI"/>
              </a:defRPr>
            </a:lvl3pPr>
            <a:lvl4pPr marL="1600200" indent="-228600" algn="r" rtl="1">
              <a:defRPr>
                <a:solidFill>
                  <a:schemeClr val="tx1"/>
                </a:solidFill>
                <a:latin typeface="Gill Sans MT" panose="020B0502020104020203" pitchFamily="34" charset="0"/>
                <a:ea typeface="Majalla UI"/>
                <a:cs typeface="Majalla UI"/>
              </a:defRPr>
            </a:lvl4pPr>
            <a:lvl5pPr marL="2057400" indent="-228600" algn="r" rtl="1">
              <a:defRPr>
                <a:solidFill>
                  <a:schemeClr val="tx1"/>
                </a:solidFill>
                <a:latin typeface="Gill Sans MT" panose="020B0502020104020203" pitchFamily="34" charset="0"/>
                <a:ea typeface="Majalla UI"/>
                <a:cs typeface="Majalla UI"/>
              </a:defRPr>
            </a:lvl5pPr>
            <a:lvl6pPr marL="2514600" indent="-228600" algn="r" rtl="1" fontAlgn="base">
              <a:spcBef>
                <a:spcPct val="0"/>
              </a:spcBef>
              <a:spcAft>
                <a:spcPct val="0"/>
              </a:spcAft>
              <a:defRPr>
                <a:solidFill>
                  <a:schemeClr val="tx1"/>
                </a:solidFill>
                <a:latin typeface="Gill Sans MT" panose="020B0502020104020203" pitchFamily="34" charset="0"/>
                <a:ea typeface="Majalla UI"/>
                <a:cs typeface="Majalla UI"/>
              </a:defRPr>
            </a:lvl6pPr>
            <a:lvl7pPr marL="2971800" indent="-228600" algn="r" rtl="1" fontAlgn="base">
              <a:spcBef>
                <a:spcPct val="0"/>
              </a:spcBef>
              <a:spcAft>
                <a:spcPct val="0"/>
              </a:spcAft>
              <a:defRPr>
                <a:solidFill>
                  <a:schemeClr val="tx1"/>
                </a:solidFill>
                <a:latin typeface="Gill Sans MT" panose="020B0502020104020203" pitchFamily="34" charset="0"/>
                <a:ea typeface="Majalla UI"/>
                <a:cs typeface="Majalla UI"/>
              </a:defRPr>
            </a:lvl7pPr>
            <a:lvl8pPr marL="3429000" indent="-228600" algn="r" rtl="1" fontAlgn="base">
              <a:spcBef>
                <a:spcPct val="0"/>
              </a:spcBef>
              <a:spcAft>
                <a:spcPct val="0"/>
              </a:spcAft>
              <a:defRPr>
                <a:solidFill>
                  <a:schemeClr val="tx1"/>
                </a:solidFill>
                <a:latin typeface="Gill Sans MT" panose="020B0502020104020203" pitchFamily="34" charset="0"/>
                <a:ea typeface="Majalla UI"/>
                <a:cs typeface="Majalla UI"/>
              </a:defRPr>
            </a:lvl8pPr>
            <a:lvl9pPr marL="3886200" indent="-228600" algn="r" rtl="1" fontAlgn="base">
              <a:spcBef>
                <a:spcPct val="0"/>
              </a:spcBef>
              <a:spcAft>
                <a:spcPct val="0"/>
              </a:spcAft>
              <a:defRPr>
                <a:solidFill>
                  <a:schemeClr val="tx1"/>
                </a:solidFill>
                <a:latin typeface="Gill Sans MT" panose="020B0502020104020203" pitchFamily="34" charset="0"/>
                <a:ea typeface="Majalla UI"/>
                <a:cs typeface="Majalla UI"/>
              </a:defRPr>
            </a:lvl9pPr>
          </a:lstStyle>
          <a:p>
            <a:pPr algn="l" rtl="0">
              <a:spcBef>
                <a:spcPct val="50000"/>
              </a:spcBef>
            </a:pPr>
            <a:r>
              <a:rPr lang="en-US" sz="2000" b="1"/>
              <a:t>   </a:t>
            </a:r>
            <a:r>
              <a:rPr lang="en-US" b="1">
                <a:solidFill>
                  <a:srgbClr val="FF6600"/>
                </a:solidFill>
                <a:latin typeface="Georgia" panose="02040502050405020303" pitchFamily="18" charset="0"/>
              </a:rPr>
              <a:t>Radial</a:t>
            </a:r>
            <a:r>
              <a:rPr lang="en-US" sz="2000" b="1"/>
              <a:t> </a:t>
            </a:r>
            <a:r>
              <a:rPr lang="en-US" b="1">
                <a:solidFill>
                  <a:srgbClr val="FF6600"/>
                </a:solidFill>
                <a:latin typeface="Georgia" panose="02040502050405020303" pitchFamily="18" charset="0"/>
              </a:rPr>
              <a:t>flow</a:t>
            </a:r>
          </a:p>
        </p:txBody>
      </p:sp>
      <p:sp>
        <p:nvSpPr>
          <p:cNvPr id="5" name="Text Box 10"/>
          <p:cNvSpPr txBox="1">
            <a:spLocks noChangeArrowheads="1"/>
          </p:cNvSpPr>
          <p:nvPr/>
        </p:nvSpPr>
        <p:spPr bwMode="auto">
          <a:xfrm>
            <a:off x="1763713" y="3933825"/>
            <a:ext cx="24479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r" rtl="1">
              <a:defRPr>
                <a:solidFill>
                  <a:schemeClr val="tx1"/>
                </a:solidFill>
                <a:latin typeface="Gill Sans MT" panose="020B0502020104020203" pitchFamily="34" charset="0"/>
                <a:ea typeface="Majalla UI"/>
                <a:cs typeface="Majalla UI"/>
              </a:defRPr>
            </a:lvl1pPr>
            <a:lvl2pPr marL="742950" indent="-285750" algn="r" rtl="1">
              <a:defRPr>
                <a:solidFill>
                  <a:schemeClr val="tx1"/>
                </a:solidFill>
                <a:latin typeface="Gill Sans MT" panose="020B0502020104020203" pitchFamily="34" charset="0"/>
                <a:ea typeface="Majalla UI"/>
                <a:cs typeface="Majalla UI"/>
              </a:defRPr>
            </a:lvl2pPr>
            <a:lvl3pPr marL="1143000" indent="-228600" algn="r" rtl="1">
              <a:defRPr>
                <a:solidFill>
                  <a:schemeClr val="tx1"/>
                </a:solidFill>
                <a:latin typeface="Gill Sans MT" panose="020B0502020104020203" pitchFamily="34" charset="0"/>
                <a:ea typeface="Majalla UI"/>
                <a:cs typeface="Majalla UI"/>
              </a:defRPr>
            </a:lvl3pPr>
            <a:lvl4pPr marL="1600200" indent="-228600" algn="r" rtl="1">
              <a:defRPr>
                <a:solidFill>
                  <a:schemeClr val="tx1"/>
                </a:solidFill>
                <a:latin typeface="Gill Sans MT" panose="020B0502020104020203" pitchFamily="34" charset="0"/>
                <a:ea typeface="Majalla UI"/>
                <a:cs typeface="Majalla UI"/>
              </a:defRPr>
            </a:lvl4pPr>
            <a:lvl5pPr marL="2057400" indent="-228600" algn="r" rtl="1">
              <a:defRPr>
                <a:solidFill>
                  <a:schemeClr val="tx1"/>
                </a:solidFill>
                <a:latin typeface="Gill Sans MT" panose="020B0502020104020203" pitchFamily="34" charset="0"/>
                <a:ea typeface="Majalla UI"/>
                <a:cs typeface="Majalla UI"/>
              </a:defRPr>
            </a:lvl5pPr>
            <a:lvl6pPr marL="2514600" indent="-228600" algn="r" rtl="1" fontAlgn="base">
              <a:spcBef>
                <a:spcPct val="0"/>
              </a:spcBef>
              <a:spcAft>
                <a:spcPct val="0"/>
              </a:spcAft>
              <a:defRPr>
                <a:solidFill>
                  <a:schemeClr val="tx1"/>
                </a:solidFill>
                <a:latin typeface="Gill Sans MT" panose="020B0502020104020203" pitchFamily="34" charset="0"/>
                <a:ea typeface="Majalla UI"/>
                <a:cs typeface="Majalla UI"/>
              </a:defRPr>
            </a:lvl6pPr>
            <a:lvl7pPr marL="2971800" indent="-228600" algn="r" rtl="1" fontAlgn="base">
              <a:spcBef>
                <a:spcPct val="0"/>
              </a:spcBef>
              <a:spcAft>
                <a:spcPct val="0"/>
              </a:spcAft>
              <a:defRPr>
                <a:solidFill>
                  <a:schemeClr val="tx1"/>
                </a:solidFill>
                <a:latin typeface="Gill Sans MT" panose="020B0502020104020203" pitchFamily="34" charset="0"/>
                <a:ea typeface="Majalla UI"/>
                <a:cs typeface="Majalla UI"/>
              </a:defRPr>
            </a:lvl7pPr>
            <a:lvl8pPr marL="3429000" indent="-228600" algn="r" rtl="1" fontAlgn="base">
              <a:spcBef>
                <a:spcPct val="0"/>
              </a:spcBef>
              <a:spcAft>
                <a:spcPct val="0"/>
              </a:spcAft>
              <a:defRPr>
                <a:solidFill>
                  <a:schemeClr val="tx1"/>
                </a:solidFill>
                <a:latin typeface="Gill Sans MT" panose="020B0502020104020203" pitchFamily="34" charset="0"/>
                <a:ea typeface="Majalla UI"/>
                <a:cs typeface="Majalla UI"/>
              </a:defRPr>
            </a:lvl8pPr>
            <a:lvl9pPr marL="3886200" indent="-228600" algn="r" rtl="1" fontAlgn="base">
              <a:spcBef>
                <a:spcPct val="0"/>
              </a:spcBef>
              <a:spcAft>
                <a:spcPct val="0"/>
              </a:spcAft>
              <a:defRPr>
                <a:solidFill>
                  <a:schemeClr val="tx1"/>
                </a:solidFill>
                <a:latin typeface="Gill Sans MT" panose="020B0502020104020203" pitchFamily="34" charset="0"/>
                <a:ea typeface="Majalla UI"/>
                <a:cs typeface="Majalla UI"/>
              </a:defRPr>
            </a:lvl9pPr>
          </a:lstStyle>
          <a:p>
            <a:pPr algn="l" rtl="0">
              <a:spcBef>
                <a:spcPct val="50000"/>
              </a:spcBef>
            </a:pPr>
            <a:r>
              <a:rPr lang="en-US" sz="2000" b="1"/>
              <a:t>   </a:t>
            </a:r>
            <a:r>
              <a:rPr lang="en-US" b="1">
                <a:solidFill>
                  <a:srgbClr val="FF6600"/>
                </a:solidFill>
                <a:latin typeface="Georgia" panose="02040502050405020303" pitchFamily="18" charset="0"/>
              </a:rPr>
              <a:t>Axial flow</a:t>
            </a:r>
          </a:p>
        </p:txBody>
      </p:sp>
      <p:sp>
        <p:nvSpPr>
          <p:cNvPr id="6" name="Text Box 11"/>
          <p:cNvSpPr txBox="1">
            <a:spLocks noChangeArrowheads="1"/>
          </p:cNvSpPr>
          <p:nvPr/>
        </p:nvSpPr>
        <p:spPr bwMode="auto">
          <a:xfrm>
            <a:off x="3852863" y="5805488"/>
            <a:ext cx="24479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r" rtl="1">
              <a:defRPr>
                <a:solidFill>
                  <a:schemeClr val="tx1"/>
                </a:solidFill>
                <a:latin typeface="Gill Sans MT" panose="020B0502020104020203" pitchFamily="34" charset="0"/>
                <a:ea typeface="Majalla UI"/>
                <a:cs typeface="Majalla UI"/>
              </a:defRPr>
            </a:lvl1pPr>
            <a:lvl2pPr marL="742950" indent="-285750" algn="r" rtl="1">
              <a:defRPr>
                <a:solidFill>
                  <a:schemeClr val="tx1"/>
                </a:solidFill>
                <a:latin typeface="Gill Sans MT" panose="020B0502020104020203" pitchFamily="34" charset="0"/>
                <a:ea typeface="Majalla UI"/>
                <a:cs typeface="Majalla UI"/>
              </a:defRPr>
            </a:lvl2pPr>
            <a:lvl3pPr marL="1143000" indent="-228600" algn="r" rtl="1">
              <a:defRPr>
                <a:solidFill>
                  <a:schemeClr val="tx1"/>
                </a:solidFill>
                <a:latin typeface="Gill Sans MT" panose="020B0502020104020203" pitchFamily="34" charset="0"/>
                <a:ea typeface="Majalla UI"/>
                <a:cs typeface="Majalla UI"/>
              </a:defRPr>
            </a:lvl3pPr>
            <a:lvl4pPr marL="1600200" indent="-228600" algn="r" rtl="1">
              <a:defRPr>
                <a:solidFill>
                  <a:schemeClr val="tx1"/>
                </a:solidFill>
                <a:latin typeface="Gill Sans MT" panose="020B0502020104020203" pitchFamily="34" charset="0"/>
                <a:ea typeface="Majalla UI"/>
                <a:cs typeface="Majalla UI"/>
              </a:defRPr>
            </a:lvl4pPr>
            <a:lvl5pPr marL="2057400" indent="-228600" algn="r" rtl="1">
              <a:defRPr>
                <a:solidFill>
                  <a:schemeClr val="tx1"/>
                </a:solidFill>
                <a:latin typeface="Gill Sans MT" panose="020B0502020104020203" pitchFamily="34" charset="0"/>
                <a:ea typeface="Majalla UI"/>
                <a:cs typeface="Majalla UI"/>
              </a:defRPr>
            </a:lvl5pPr>
            <a:lvl6pPr marL="2514600" indent="-228600" algn="r" rtl="1" fontAlgn="base">
              <a:spcBef>
                <a:spcPct val="0"/>
              </a:spcBef>
              <a:spcAft>
                <a:spcPct val="0"/>
              </a:spcAft>
              <a:defRPr>
                <a:solidFill>
                  <a:schemeClr val="tx1"/>
                </a:solidFill>
                <a:latin typeface="Gill Sans MT" panose="020B0502020104020203" pitchFamily="34" charset="0"/>
                <a:ea typeface="Majalla UI"/>
                <a:cs typeface="Majalla UI"/>
              </a:defRPr>
            </a:lvl6pPr>
            <a:lvl7pPr marL="2971800" indent="-228600" algn="r" rtl="1" fontAlgn="base">
              <a:spcBef>
                <a:spcPct val="0"/>
              </a:spcBef>
              <a:spcAft>
                <a:spcPct val="0"/>
              </a:spcAft>
              <a:defRPr>
                <a:solidFill>
                  <a:schemeClr val="tx1"/>
                </a:solidFill>
                <a:latin typeface="Gill Sans MT" panose="020B0502020104020203" pitchFamily="34" charset="0"/>
                <a:ea typeface="Majalla UI"/>
                <a:cs typeface="Majalla UI"/>
              </a:defRPr>
            </a:lvl7pPr>
            <a:lvl8pPr marL="3429000" indent="-228600" algn="r" rtl="1" fontAlgn="base">
              <a:spcBef>
                <a:spcPct val="0"/>
              </a:spcBef>
              <a:spcAft>
                <a:spcPct val="0"/>
              </a:spcAft>
              <a:defRPr>
                <a:solidFill>
                  <a:schemeClr val="tx1"/>
                </a:solidFill>
                <a:latin typeface="Gill Sans MT" panose="020B0502020104020203" pitchFamily="34" charset="0"/>
                <a:ea typeface="Majalla UI"/>
                <a:cs typeface="Majalla UI"/>
              </a:defRPr>
            </a:lvl8pPr>
            <a:lvl9pPr marL="3886200" indent="-228600" algn="r" rtl="1" fontAlgn="base">
              <a:spcBef>
                <a:spcPct val="0"/>
              </a:spcBef>
              <a:spcAft>
                <a:spcPct val="0"/>
              </a:spcAft>
              <a:defRPr>
                <a:solidFill>
                  <a:schemeClr val="tx1"/>
                </a:solidFill>
                <a:latin typeface="Gill Sans MT" panose="020B0502020104020203" pitchFamily="34" charset="0"/>
                <a:ea typeface="Majalla UI"/>
                <a:cs typeface="Majalla UI"/>
              </a:defRPr>
            </a:lvl9pPr>
          </a:lstStyle>
          <a:p>
            <a:pPr algn="l" rtl="0">
              <a:spcBef>
                <a:spcPct val="50000"/>
              </a:spcBef>
            </a:pPr>
            <a:r>
              <a:rPr lang="en-US" sz="2000" b="1"/>
              <a:t>   </a:t>
            </a:r>
            <a:r>
              <a:rPr lang="en-US" b="1">
                <a:solidFill>
                  <a:srgbClr val="FF6600"/>
                </a:solidFill>
                <a:latin typeface="Georgia" panose="02040502050405020303" pitchFamily="18" charset="0"/>
              </a:rPr>
              <a:t>Mixed flow</a:t>
            </a:r>
          </a:p>
        </p:txBody>
      </p:sp>
      <p:pic>
        <p:nvPicPr>
          <p:cNvPr id="7" name="Picture 1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0475" y="2349500"/>
            <a:ext cx="3671888" cy="1439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1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6600" y="4292600"/>
            <a:ext cx="3648075" cy="1457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Text Box 18"/>
          <p:cNvSpPr txBox="1">
            <a:spLocks noChangeArrowheads="1"/>
          </p:cNvSpPr>
          <p:nvPr/>
        </p:nvSpPr>
        <p:spPr bwMode="auto">
          <a:xfrm>
            <a:off x="1116013" y="908050"/>
            <a:ext cx="1655762" cy="369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auto">
              <a:spcBef>
                <a:spcPts val="0"/>
              </a:spcBef>
              <a:spcAft>
                <a:spcPts val="0"/>
              </a:spcAft>
              <a:defRPr/>
            </a:pPr>
            <a:r>
              <a:rPr lang="en-US" b="1" dirty="0">
                <a:solidFill>
                  <a:schemeClr val="accent3">
                    <a:lumMod val="75000"/>
                  </a:schemeClr>
                </a:solidFill>
                <a:latin typeface="Georgia" pitchFamily="18" charset="0"/>
                <a:ea typeface="+mn-ea"/>
                <a:cs typeface="+mn-cs"/>
              </a:rPr>
              <a:t>2-Impeller</a:t>
            </a:r>
          </a:p>
        </p:txBody>
      </p:sp>
      <p:grpSp>
        <p:nvGrpSpPr>
          <p:cNvPr id="2" name="Group 1"/>
          <p:cNvGrpSpPr>
            <a:grpSpLocks/>
          </p:cNvGrpSpPr>
          <p:nvPr/>
        </p:nvGrpSpPr>
        <p:grpSpPr bwMode="auto">
          <a:xfrm>
            <a:off x="5435600" y="2455863"/>
            <a:ext cx="3330575" cy="1477962"/>
            <a:chOff x="4914524" y="2456596"/>
            <a:chExt cx="3041852" cy="1214651"/>
          </a:xfrm>
        </p:grpSpPr>
        <p:pic>
          <p:nvPicPr>
            <p:cNvPr id="15371" name="Picture 13"/>
            <p:cNvPicPr>
              <a:picLocks noChangeAspect="1" noChangeArrowheads="1"/>
            </p:cNvPicPr>
            <p:nvPr/>
          </p:nvPicPr>
          <p:blipFill>
            <a:blip r:embed="rId4">
              <a:extLst>
                <a:ext uri="{28A0092B-C50C-407E-A947-70E740481C1C}">
                  <a14:useLocalDpi xmlns:a14="http://schemas.microsoft.com/office/drawing/2010/main" val="0"/>
                </a:ext>
              </a:extLst>
            </a:blip>
            <a:srcRect l="2596" t="7439" r="70920" b="8203"/>
            <a:stretch>
              <a:fillRect/>
            </a:stretch>
          </p:blipFill>
          <p:spPr bwMode="auto">
            <a:xfrm>
              <a:off x="4914524" y="2456596"/>
              <a:ext cx="972475" cy="12146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372" name="Picture 2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14676" y="2565115"/>
              <a:ext cx="833588" cy="10086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373" name="Picture 2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36940" y="2565116"/>
              <a:ext cx="719436" cy="10086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13" name="Rectangle 12"/>
          <p:cNvSpPr/>
          <p:nvPr/>
        </p:nvSpPr>
        <p:spPr>
          <a:xfrm>
            <a:off x="1116013" y="1577975"/>
            <a:ext cx="5340350" cy="338138"/>
          </a:xfrm>
          <a:prstGeom prst="rect">
            <a:avLst/>
          </a:prstGeom>
        </p:spPr>
        <p:txBody>
          <a:bodyPr>
            <a:spAutoFit/>
          </a:bodyPr>
          <a:lstStyle/>
          <a:p>
            <a:pPr fontAlgn="auto">
              <a:spcBef>
                <a:spcPts val="0"/>
              </a:spcBef>
              <a:spcAft>
                <a:spcPts val="0"/>
              </a:spcAft>
              <a:defRPr/>
            </a:pPr>
            <a:r>
              <a:rPr lang="en-US" sz="1600" b="1" dirty="0">
                <a:solidFill>
                  <a:schemeClr val="accent3"/>
                </a:solidFill>
                <a:latin typeface="Georgia" pitchFamily="18" charset="0"/>
                <a:ea typeface="+mn-ea"/>
                <a:cs typeface="+mn-cs"/>
              </a:rPr>
              <a:t>Three main categories of centrifugal pumps exist</a:t>
            </a:r>
            <a:endParaRPr lang="ar-IQ" sz="1600" b="1" dirty="0">
              <a:solidFill>
                <a:schemeClr val="accent3"/>
              </a:solidFill>
              <a:latin typeface="Georgia" pitchFamily="18" charset="0"/>
              <a:ea typeface="+mn-ea"/>
              <a:cs typeface="+mn-cs"/>
            </a:endParaRPr>
          </a:p>
        </p:txBody>
      </p:sp>
      <p:sp>
        <p:nvSpPr>
          <p:cNvPr id="15370" name="TextBox 15"/>
          <p:cNvSpPr txBox="1">
            <a:spLocks noChangeArrowheads="1"/>
          </p:cNvSpPr>
          <p:nvPr/>
        </p:nvSpPr>
        <p:spPr bwMode="auto">
          <a:xfrm>
            <a:off x="8474075" y="6021388"/>
            <a:ext cx="27463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r" rtl="1">
              <a:defRPr>
                <a:solidFill>
                  <a:schemeClr val="tx1"/>
                </a:solidFill>
                <a:latin typeface="Gill Sans MT" panose="020B0502020104020203" pitchFamily="34" charset="0"/>
                <a:ea typeface="Majalla UI"/>
                <a:cs typeface="Majalla UI"/>
              </a:defRPr>
            </a:lvl1pPr>
            <a:lvl2pPr marL="742950" indent="-285750" algn="r" rtl="1">
              <a:defRPr>
                <a:solidFill>
                  <a:schemeClr val="tx1"/>
                </a:solidFill>
                <a:latin typeface="Gill Sans MT" panose="020B0502020104020203" pitchFamily="34" charset="0"/>
                <a:ea typeface="Majalla UI"/>
                <a:cs typeface="Majalla UI"/>
              </a:defRPr>
            </a:lvl2pPr>
            <a:lvl3pPr marL="1143000" indent="-228600" algn="r" rtl="1">
              <a:defRPr>
                <a:solidFill>
                  <a:schemeClr val="tx1"/>
                </a:solidFill>
                <a:latin typeface="Gill Sans MT" panose="020B0502020104020203" pitchFamily="34" charset="0"/>
                <a:ea typeface="Majalla UI"/>
                <a:cs typeface="Majalla UI"/>
              </a:defRPr>
            </a:lvl3pPr>
            <a:lvl4pPr marL="1600200" indent="-228600" algn="r" rtl="1">
              <a:defRPr>
                <a:solidFill>
                  <a:schemeClr val="tx1"/>
                </a:solidFill>
                <a:latin typeface="Gill Sans MT" panose="020B0502020104020203" pitchFamily="34" charset="0"/>
                <a:ea typeface="Majalla UI"/>
                <a:cs typeface="Majalla UI"/>
              </a:defRPr>
            </a:lvl4pPr>
            <a:lvl5pPr marL="2057400" indent="-228600" algn="r" rtl="1">
              <a:defRPr>
                <a:solidFill>
                  <a:schemeClr val="tx1"/>
                </a:solidFill>
                <a:latin typeface="Gill Sans MT" panose="020B0502020104020203" pitchFamily="34" charset="0"/>
                <a:ea typeface="Majalla UI"/>
                <a:cs typeface="Majalla UI"/>
              </a:defRPr>
            </a:lvl5pPr>
            <a:lvl6pPr marL="2514600" indent="-228600" algn="r" rtl="1" fontAlgn="base">
              <a:spcBef>
                <a:spcPct val="0"/>
              </a:spcBef>
              <a:spcAft>
                <a:spcPct val="0"/>
              </a:spcAft>
              <a:defRPr>
                <a:solidFill>
                  <a:schemeClr val="tx1"/>
                </a:solidFill>
                <a:latin typeface="Gill Sans MT" panose="020B0502020104020203" pitchFamily="34" charset="0"/>
                <a:ea typeface="Majalla UI"/>
                <a:cs typeface="Majalla UI"/>
              </a:defRPr>
            </a:lvl6pPr>
            <a:lvl7pPr marL="2971800" indent="-228600" algn="r" rtl="1" fontAlgn="base">
              <a:spcBef>
                <a:spcPct val="0"/>
              </a:spcBef>
              <a:spcAft>
                <a:spcPct val="0"/>
              </a:spcAft>
              <a:defRPr>
                <a:solidFill>
                  <a:schemeClr val="tx1"/>
                </a:solidFill>
                <a:latin typeface="Gill Sans MT" panose="020B0502020104020203" pitchFamily="34" charset="0"/>
                <a:ea typeface="Majalla UI"/>
                <a:cs typeface="Majalla UI"/>
              </a:defRPr>
            </a:lvl7pPr>
            <a:lvl8pPr marL="3429000" indent="-228600" algn="r" rtl="1" fontAlgn="base">
              <a:spcBef>
                <a:spcPct val="0"/>
              </a:spcBef>
              <a:spcAft>
                <a:spcPct val="0"/>
              </a:spcAft>
              <a:defRPr>
                <a:solidFill>
                  <a:schemeClr val="tx1"/>
                </a:solidFill>
                <a:latin typeface="Gill Sans MT" panose="020B0502020104020203" pitchFamily="34" charset="0"/>
                <a:ea typeface="Majalla UI"/>
                <a:cs typeface="Majalla UI"/>
              </a:defRPr>
            </a:lvl8pPr>
            <a:lvl9pPr marL="3886200" indent="-228600" algn="r" rtl="1" fontAlgn="base">
              <a:spcBef>
                <a:spcPct val="0"/>
              </a:spcBef>
              <a:spcAft>
                <a:spcPct val="0"/>
              </a:spcAft>
              <a:defRPr>
                <a:solidFill>
                  <a:schemeClr val="tx1"/>
                </a:solidFill>
                <a:latin typeface="Gill Sans MT" panose="020B0502020104020203" pitchFamily="34" charset="0"/>
                <a:ea typeface="Majalla UI"/>
                <a:cs typeface="Majalla UI"/>
              </a:defRPr>
            </a:lvl9pPr>
          </a:lstStyle>
          <a:p>
            <a:r>
              <a:rPr lang="en-US" sz="1400" i="1">
                <a:solidFill>
                  <a:srgbClr val="00B050"/>
                </a:solidFill>
                <a:latin typeface="Georgia" panose="02040502050405020303" pitchFamily="18" charset="0"/>
              </a:rPr>
              <a:t>7</a:t>
            </a:r>
            <a:endParaRPr lang="ar-IQ" sz="1400" i="1">
              <a:solidFill>
                <a:srgbClr val="00B050"/>
              </a:solidFill>
              <a:latin typeface="Georgia" panose="02040502050405020303" pitchFamily="18" charset="0"/>
            </a:endParaRPr>
          </a:p>
        </p:txBody>
      </p:sp>
    </p:spTree>
    <p:extLst>
      <p:ext uri="{BB962C8B-B14F-4D97-AF65-F5344CB8AC3E}">
        <p14:creationId xmlns:p14="http://schemas.microsoft.com/office/powerpoint/2010/main" val="34495629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circle(in)">
                                      <p:cBhvr>
                                        <p:cTn id="12" dur="2000"/>
                                        <p:tgtEl>
                                          <p:spTgt spid="1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10" presetClass="entr" presetSubtype="0" fill="hold" nodeType="click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fade">
                                      <p:cBhvr>
                                        <p:cTn id="25" dur="500"/>
                                        <p:tgtEl>
                                          <p:spTgt spid="2"/>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fade">
                                      <p:cBhvr>
                                        <p:cTn id="28" dur="500"/>
                                        <p:tgtEl>
                                          <p:spTgt spid="4"/>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10" presetClass="entr" presetSubtype="0" fill="hold" nodeType="click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fade">
                                      <p:cBhvr>
                                        <p:cTn id="33" dur="500"/>
                                        <p:tgtEl>
                                          <p:spTgt spid="9"/>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6"/>
                                        </p:tgtEl>
                                        <p:attrNameLst>
                                          <p:attrName>style.visibility</p:attrName>
                                        </p:attrNameLst>
                                      </p:cBhvr>
                                      <p:to>
                                        <p:strVal val="visible"/>
                                      </p:to>
                                    </p:set>
                                    <p:animEffect transition="in" filter="fade">
                                      <p:cBhvr>
                                        <p:cTn id="3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10" grpId="0"/>
      <p:bldP spid="13"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600">
                <a:solidFill>
                  <a:schemeClr val="tx1"/>
                </a:solidFill>
                <a:latin typeface="Times New Roman" panose="02020603050405020304" pitchFamily="18" charset="0"/>
              </a:defRPr>
            </a:lvl1pPr>
            <a:lvl2pPr marL="742950" indent="-285750" eaLnBrk="0" hangingPunct="0">
              <a:defRPr sz="3600">
                <a:solidFill>
                  <a:schemeClr val="tx1"/>
                </a:solidFill>
                <a:latin typeface="Times New Roman" panose="02020603050405020304" pitchFamily="18" charset="0"/>
              </a:defRPr>
            </a:lvl2pPr>
            <a:lvl3pPr marL="1143000" indent="-228600" eaLnBrk="0" hangingPunct="0">
              <a:defRPr sz="3600">
                <a:solidFill>
                  <a:schemeClr val="tx1"/>
                </a:solidFill>
                <a:latin typeface="Times New Roman" panose="02020603050405020304" pitchFamily="18" charset="0"/>
              </a:defRPr>
            </a:lvl3pPr>
            <a:lvl4pPr marL="1600200" indent="-228600" eaLnBrk="0" hangingPunct="0">
              <a:defRPr sz="3600">
                <a:solidFill>
                  <a:schemeClr val="tx1"/>
                </a:solidFill>
                <a:latin typeface="Times New Roman" panose="02020603050405020304" pitchFamily="18" charset="0"/>
              </a:defRPr>
            </a:lvl4pPr>
            <a:lvl5pPr marL="2057400" indent="-228600" eaLnBrk="0" hangingPunct="0">
              <a:defRPr sz="36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a:solidFill>
                  <a:schemeClr val="tx1"/>
                </a:solidFill>
                <a:latin typeface="Times New Roman" panose="02020603050405020304" pitchFamily="18" charset="0"/>
              </a:defRPr>
            </a:lvl9pPr>
          </a:lstStyle>
          <a:p>
            <a:pPr eaLnBrk="1" hangingPunct="1"/>
            <a:fld id="{0AD9E7F5-715B-415D-93D8-272F3AFAD30F}" type="slidenum">
              <a:rPr lang="en-US" sz="1400"/>
              <a:pPr eaLnBrk="1" hangingPunct="1"/>
              <a:t>70</a:t>
            </a:fld>
            <a:endParaRPr lang="en-US" sz="1400"/>
          </a:p>
        </p:txBody>
      </p:sp>
      <p:graphicFrame>
        <p:nvGraphicFramePr>
          <p:cNvPr id="52227" name="Object 2"/>
          <p:cNvGraphicFramePr>
            <a:graphicFrameLocks noChangeAspect="1"/>
          </p:cNvGraphicFramePr>
          <p:nvPr/>
        </p:nvGraphicFramePr>
        <p:xfrm>
          <a:off x="304800" y="233363"/>
          <a:ext cx="8382000" cy="6624637"/>
        </p:xfrm>
        <a:graphic>
          <a:graphicData uri="http://schemas.openxmlformats.org/presentationml/2006/ole">
            <mc:AlternateContent xmlns:mc="http://schemas.openxmlformats.org/markup-compatibility/2006">
              <mc:Choice xmlns:v="urn:schemas-microsoft-com:vml" Requires="v">
                <p:oleObj spid="_x0000_s24594" name="Photo Editor Photo" r:id="rId3" imgW="13266667" imgH="10488489" progId="MSPhotoEd.3">
                  <p:embed/>
                </p:oleObj>
              </mc:Choice>
              <mc:Fallback>
                <p:oleObj name="Photo Editor Photo" r:id="rId3" imgW="13266667" imgH="10488489" progId="MSPhotoEd.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33363"/>
                        <a:ext cx="8382000" cy="662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2228" name="Rectangle 3"/>
          <p:cNvSpPr>
            <a:spLocks noChangeArrowheads="1"/>
          </p:cNvSpPr>
          <p:nvPr/>
        </p:nvSpPr>
        <p:spPr bwMode="auto">
          <a:xfrm>
            <a:off x="381000" y="5715000"/>
            <a:ext cx="1066800" cy="304800"/>
          </a:xfrm>
          <a:prstGeom prst="rect">
            <a:avLst/>
          </a:prstGeom>
          <a:solidFill>
            <a:schemeClr val="bg2"/>
          </a:solidFill>
          <a:ln w="9525">
            <a:solidFill>
              <a:schemeClr val="bg2"/>
            </a:solidFill>
            <a:miter lim="800000"/>
            <a:headEnd/>
            <a:tailEnd/>
          </a:ln>
        </p:spPr>
        <p:txBody>
          <a:bodyPr wrap="none" anchor="ctr"/>
          <a:lstStyle>
            <a:lvl1pPr eaLnBrk="0" hangingPunct="0">
              <a:defRPr sz="3600">
                <a:solidFill>
                  <a:schemeClr val="tx1"/>
                </a:solidFill>
                <a:latin typeface="Times New Roman" panose="02020603050405020304" pitchFamily="18" charset="0"/>
              </a:defRPr>
            </a:lvl1pPr>
            <a:lvl2pPr marL="742950" indent="-285750" eaLnBrk="0" hangingPunct="0">
              <a:defRPr sz="3600">
                <a:solidFill>
                  <a:schemeClr val="tx1"/>
                </a:solidFill>
                <a:latin typeface="Times New Roman" panose="02020603050405020304" pitchFamily="18" charset="0"/>
              </a:defRPr>
            </a:lvl2pPr>
            <a:lvl3pPr marL="1143000" indent="-228600" eaLnBrk="0" hangingPunct="0">
              <a:defRPr sz="3600">
                <a:solidFill>
                  <a:schemeClr val="tx1"/>
                </a:solidFill>
                <a:latin typeface="Times New Roman" panose="02020603050405020304" pitchFamily="18" charset="0"/>
              </a:defRPr>
            </a:lvl3pPr>
            <a:lvl4pPr marL="1600200" indent="-228600" eaLnBrk="0" hangingPunct="0">
              <a:defRPr sz="3600">
                <a:solidFill>
                  <a:schemeClr val="tx1"/>
                </a:solidFill>
                <a:latin typeface="Times New Roman" panose="02020603050405020304" pitchFamily="18" charset="0"/>
              </a:defRPr>
            </a:lvl4pPr>
            <a:lvl5pPr marL="2057400" indent="-228600" eaLnBrk="0" hangingPunct="0">
              <a:defRPr sz="36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a:solidFill>
                  <a:schemeClr val="tx1"/>
                </a:solidFill>
                <a:latin typeface="Times New Roman" panose="02020603050405020304" pitchFamily="18" charset="0"/>
              </a:defRPr>
            </a:lvl9pPr>
          </a:lstStyle>
          <a:p>
            <a:pPr eaLnBrk="1" hangingPunct="1"/>
            <a:endParaRPr lang="en-US"/>
          </a:p>
        </p:txBody>
      </p:sp>
    </p:spTree>
    <p:extLst>
      <p:ext uri="{BB962C8B-B14F-4D97-AF65-F5344CB8AC3E}">
        <p14:creationId xmlns:p14="http://schemas.microsoft.com/office/powerpoint/2010/main" val="1569371578"/>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Slide Number Placeholder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600">
                <a:solidFill>
                  <a:schemeClr val="tx1"/>
                </a:solidFill>
                <a:latin typeface="Times New Roman" panose="02020603050405020304" pitchFamily="18" charset="0"/>
              </a:defRPr>
            </a:lvl1pPr>
            <a:lvl2pPr marL="742950" indent="-285750" eaLnBrk="0" hangingPunct="0">
              <a:defRPr sz="3600">
                <a:solidFill>
                  <a:schemeClr val="tx1"/>
                </a:solidFill>
                <a:latin typeface="Times New Roman" panose="02020603050405020304" pitchFamily="18" charset="0"/>
              </a:defRPr>
            </a:lvl2pPr>
            <a:lvl3pPr marL="1143000" indent="-228600" eaLnBrk="0" hangingPunct="0">
              <a:defRPr sz="3600">
                <a:solidFill>
                  <a:schemeClr val="tx1"/>
                </a:solidFill>
                <a:latin typeface="Times New Roman" panose="02020603050405020304" pitchFamily="18" charset="0"/>
              </a:defRPr>
            </a:lvl3pPr>
            <a:lvl4pPr marL="1600200" indent="-228600" eaLnBrk="0" hangingPunct="0">
              <a:defRPr sz="3600">
                <a:solidFill>
                  <a:schemeClr val="tx1"/>
                </a:solidFill>
                <a:latin typeface="Times New Roman" panose="02020603050405020304" pitchFamily="18" charset="0"/>
              </a:defRPr>
            </a:lvl4pPr>
            <a:lvl5pPr marL="2057400" indent="-228600" eaLnBrk="0" hangingPunct="0">
              <a:defRPr sz="36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a:solidFill>
                  <a:schemeClr val="tx1"/>
                </a:solidFill>
                <a:latin typeface="Times New Roman" panose="02020603050405020304" pitchFamily="18" charset="0"/>
              </a:defRPr>
            </a:lvl9pPr>
          </a:lstStyle>
          <a:p>
            <a:pPr eaLnBrk="1" hangingPunct="1"/>
            <a:fld id="{5C931EFC-DFC6-4194-B1DF-7BA8C9D1DDBF}" type="slidenum">
              <a:rPr lang="en-US" sz="1400"/>
              <a:pPr eaLnBrk="1" hangingPunct="1"/>
              <a:t>71</a:t>
            </a:fld>
            <a:endParaRPr lang="en-US" sz="1400"/>
          </a:p>
        </p:txBody>
      </p:sp>
      <p:sp>
        <p:nvSpPr>
          <p:cNvPr id="3" name="Rectangle 2"/>
          <p:cNvSpPr>
            <a:spLocks noChangeArrowheads="1"/>
          </p:cNvSpPr>
          <p:nvPr/>
        </p:nvSpPr>
        <p:spPr bwMode="auto">
          <a:xfrm>
            <a:off x="0" y="2286000"/>
            <a:ext cx="9144000" cy="4572000"/>
          </a:xfrm>
          <a:prstGeom prst="rect">
            <a:avLst/>
          </a:prstGeom>
          <a:noFill/>
          <a:ln w="9525">
            <a:noFill/>
            <a:miter lim="800000"/>
            <a:headEnd/>
            <a:tailEnd/>
          </a:ln>
        </p:spPr>
        <p:txBody>
          <a:bodyPr/>
          <a:lstStyle/>
          <a:p>
            <a:pPr marL="742950" lvl="1" indent="-285750">
              <a:spcBef>
                <a:spcPct val="20000"/>
              </a:spcBef>
              <a:buClr>
                <a:srgbClr val="FF0000"/>
              </a:buClr>
              <a:tabLst>
                <a:tab pos="3135313" algn="l"/>
              </a:tabLst>
              <a:defRPr/>
            </a:pPr>
            <a:r>
              <a:rPr lang="en-US" sz="2000" b="1" dirty="0">
                <a:sym typeface="Symbol" pitchFamily="18" charset="2"/>
              </a:rPr>
              <a:t>Pumps are selected in the basis of their essential data:</a:t>
            </a:r>
          </a:p>
          <a:p>
            <a:pPr marL="914400" lvl="1" indent="-457200">
              <a:spcBef>
                <a:spcPct val="20000"/>
              </a:spcBef>
              <a:buClr>
                <a:srgbClr val="FF0000"/>
              </a:buClr>
              <a:buFont typeface="+mj-lt"/>
              <a:buAutoNum type="arabicPeriod"/>
              <a:tabLst>
                <a:tab pos="3135313" algn="l"/>
              </a:tabLst>
              <a:defRPr/>
            </a:pPr>
            <a:r>
              <a:rPr lang="en-US" sz="2000" b="1" dirty="0">
                <a:sym typeface="Symbol" pitchFamily="18" charset="2"/>
              </a:rPr>
              <a:t>No. of units required</a:t>
            </a:r>
          </a:p>
          <a:p>
            <a:pPr marL="914400" lvl="1" indent="-457200">
              <a:spcBef>
                <a:spcPct val="20000"/>
              </a:spcBef>
              <a:buClr>
                <a:srgbClr val="FF0000"/>
              </a:buClr>
              <a:buFont typeface="+mj-lt"/>
              <a:buAutoNum type="arabicPeriod"/>
              <a:tabLst>
                <a:tab pos="3135313" algn="l"/>
              </a:tabLst>
              <a:defRPr/>
            </a:pPr>
            <a:r>
              <a:rPr lang="en-US" sz="2000" b="1" dirty="0">
                <a:sym typeface="Symbol" pitchFamily="18" charset="2"/>
              </a:rPr>
              <a:t>Nature of liquid to be pumped</a:t>
            </a:r>
          </a:p>
          <a:p>
            <a:pPr marL="914400" lvl="1" indent="-457200">
              <a:spcBef>
                <a:spcPct val="20000"/>
              </a:spcBef>
              <a:buClr>
                <a:srgbClr val="FF0000"/>
              </a:buClr>
              <a:buFont typeface="+mj-lt"/>
              <a:buAutoNum type="arabicPeriod"/>
              <a:tabLst>
                <a:tab pos="3135313" algn="l"/>
              </a:tabLst>
              <a:defRPr/>
            </a:pPr>
            <a:r>
              <a:rPr lang="en-US" sz="2000" b="1" dirty="0">
                <a:sym typeface="Symbol" pitchFamily="18" charset="2"/>
              </a:rPr>
              <a:t>Capacity</a:t>
            </a:r>
          </a:p>
          <a:p>
            <a:pPr marL="914400" lvl="1" indent="-457200">
              <a:spcBef>
                <a:spcPct val="20000"/>
              </a:spcBef>
              <a:buClr>
                <a:srgbClr val="FF0000"/>
              </a:buClr>
              <a:buFont typeface="+mj-lt"/>
              <a:buAutoNum type="arabicPeriod"/>
              <a:tabLst>
                <a:tab pos="3135313" algn="l"/>
              </a:tabLst>
              <a:defRPr/>
            </a:pPr>
            <a:r>
              <a:rPr lang="en-US" sz="2000" b="1" dirty="0">
                <a:sym typeface="Symbol" pitchFamily="18" charset="2"/>
              </a:rPr>
              <a:t>Suction condition</a:t>
            </a:r>
          </a:p>
          <a:p>
            <a:pPr marL="914400" lvl="1" indent="-457200">
              <a:spcBef>
                <a:spcPct val="20000"/>
              </a:spcBef>
              <a:buClr>
                <a:srgbClr val="FF0000"/>
              </a:buClr>
              <a:buFont typeface="+mj-lt"/>
              <a:buAutoNum type="arabicPeriod"/>
              <a:tabLst>
                <a:tab pos="3135313" algn="l"/>
              </a:tabLst>
              <a:defRPr/>
            </a:pPr>
            <a:r>
              <a:rPr lang="en-US" sz="2000" b="1" dirty="0">
                <a:sym typeface="Symbol" pitchFamily="18" charset="2"/>
              </a:rPr>
              <a:t>Discharge condition</a:t>
            </a:r>
          </a:p>
          <a:p>
            <a:pPr marL="914400" lvl="1" indent="-457200">
              <a:spcBef>
                <a:spcPct val="20000"/>
              </a:spcBef>
              <a:buClr>
                <a:srgbClr val="FF0000"/>
              </a:buClr>
              <a:buFont typeface="+mj-lt"/>
              <a:buAutoNum type="arabicPeriod"/>
              <a:tabLst>
                <a:tab pos="3135313" algn="l"/>
              </a:tabLst>
              <a:defRPr/>
            </a:pPr>
            <a:r>
              <a:rPr lang="en-US" sz="2000" b="1" dirty="0">
                <a:sym typeface="Symbol" pitchFamily="18" charset="2"/>
              </a:rPr>
              <a:t>Total head</a:t>
            </a:r>
          </a:p>
          <a:p>
            <a:pPr marL="914400" lvl="1" indent="-457200">
              <a:spcBef>
                <a:spcPct val="20000"/>
              </a:spcBef>
              <a:buClr>
                <a:srgbClr val="FF0000"/>
              </a:buClr>
              <a:buFont typeface="+mj-lt"/>
              <a:buAutoNum type="arabicPeriod"/>
              <a:tabLst>
                <a:tab pos="3135313" algn="l"/>
              </a:tabLst>
              <a:defRPr/>
            </a:pPr>
            <a:r>
              <a:rPr lang="en-US" sz="2000" b="1" dirty="0">
                <a:sym typeface="Symbol" pitchFamily="18" charset="2"/>
              </a:rPr>
              <a:t>Service</a:t>
            </a:r>
          </a:p>
          <a:p>
            <a:pPr marL="914400" lvl="1" indent="-457200">
              <a:spcBef>
                <a:spcPct val="20000"/>
              </a:spcBef>
              <a:buClr>
                <a:srgbClr val="FF0000"/>
              </a:buClr>
              <a:buFont typeface="+mj-lt"/>
              <a:buAutoNum type="arabicPeriod"/>
              <a:tabLst>
                <a:tab pos="3135313" algn="l"/>
              </a:tabLst>
              <a:defRPr/>
            </a:pPr>
            <a:r>
              <a:rPr lang="en-US" sz="2000" b="1" dirty="0">
                <a:sym typeface="Symbol" pitchFamily="18" charset="2"/>
              </a:rPr>
              <a:t>Power</a:t>
            </a:r>
          </a:p>
          <a:p>
            <a:pPr marL="914400" lvl="1" indent="-457200">
              <a:spcBef>
                <a:spcPct val="20000"/>
              </a:spcBef>
              <a:buClr>
                <a:srgbClr val="FF0000"/>
              </a:buClr>
              <a:buFont typeface="+mj-lt"/>
              <a:buAutoNum type="arabicPeriod"/>
              <a:tabLst>
                <a:tab pos="3135313" algn="l"/>
              </a:tabLst>
              <a:defRPr/>
            </a:pPr>
            <a:r>
              <a:rPr lang="en-US" sz="2000" b="1" dirty="0">
                <a:sym typeface="Symbol" pitchFamily="18" charset="2"/>
              </a:rPr>
              <a:t>Space, weight, transportation</a:t>
            </a:r>
          </a:p>
          <a:p>
            <a:pPr marL="914400" lvl="1" indent="-457200">
              <a:spcBef>
                <a:spcPct val="20000"/>
              </a:spcBef>
              <a:buClr>
                <a:srgbClr val="FF0000"/>
              </a:buClr>
              <a:buFont typeface="+mj-lt"/>
              <a:buAutoNum type="arabicPeriod"/>
              <a:tabLst>
                <a:tab pos="3135313" algn="l"/>
              </a:tabLst>
              <a:defRPr/>
            </a:pPr>
            <a:r>
              <a:rPr lang="en-US" sz="2000" b="1" dirty="0">
                <a:sym typeface="Symbol" pitchFamily="18" charset="2"/>
              </a:rPr>
              <a:t>Location of installation</a:t>
            </a:r>
          </a:p>
          <a:p>
            <a:pPr marL="914400" lvl="1" indent="-457200">
              <a:spcBef>
                <a:spcPct val="20000"/>
              </a:spcBef>
              <a:buClr>
                <a:srgbClr val="FF0000"/>
              </a:buClr>
              <a:buFont typeface="+mj-lt"/>
              <a:buAutoNum type="arabicPeriod"/>
              <a:tabLst>
                <a:tab pos="3135313" algn="l"/>
              </a:tabLst>
              <a:defRPr/>
            </a:pPr>
            <a:r>
              <a:rPr lang="en-US" sz="2000" b="1" dirty="0">
                <a:sym typeface="Symbol" pitchFamily="18" charset="2"/>
              </a:rPr>
              <a:t>Others: special requirements as design, construction and performances.</a:t>
            </a:r>
          </a:p>
          <a:p>
            <a:pPr marL="914400" lvl="1" indent="-457200">
              <a:spcBef>
                <a:spcPct val="20000"/>
              </a:spcBef>
              <a:buClr>
                <a:srgbClr val="FF0000"/>
              </a:buClr>
              <a:buFont typeface="+mj-lt"/>
              <a:buAutoNum type="arabicPeriod"/>
              <a:tabLst>
                <a:tab pos="3135313" algn="l"/>
              </a:tabLst>
              <a:defRPr/>
            </a:pPr>
            <a:endParaRPr lang="en-US" sz="2000" b="1" dirty="0">
              <a:sym typeface="Symbol" pitchFamily="18" charset="2"/>
            </a:endParaRPr>
          </a:p>
          <a:p>
            <a:pPr marL="914400" lvl="1" indent="-457200">
              <a:spcBef>
                <a:spcPct val="20000"/>
              </a:spcBef>
              <a:buClr>
                <a:srgbClr val="FF0000"/>
              </a:buClr>
              <a:buFont typeface="+mj-lt"/>
              <a:buAutoNum type="arabicPeriod"/>
              <a:tabLst>
                <a:tab pos="3135313" algn="l"/>
              </a:tabLst>
              <a:defRPr/>
            </a:pPr>
            <a:endParaRPr lang="en-US" sz="2000" b="1" dirty="0">
              <a:sym typeface="Symbol" pitchFamily="18" charset="2"/>
            </a:endParaRPr>
          </a:p>
          <a:p>
            <a:pPr marL="742950" lvl="1" indent="-285750">
              <a:spcBef>
                <a:spcPct val="20000"/>
              </a:spcBef>
              <a:buClr>
                <a:srgbClr val="FF0000"/>
              </a:buClr>
              <a:buFont typeface="Wingdings" pitchFamily="2" charset="2"/>
              <a:buChar char="v"/>
              <a:tabLst>
                <a:tab pos="3135313" algn="l"/>
              </a:tabLst>
              <a:defRPr/>
            </a:pPr>
            <a:endParaRPr lang="en-US" sz="2400" b="1" dirty="0">
              <a:sym typeface="Symbol" pitchFamily="18" charset="2"/>
            </a:endParaRPr>
          </a:p>
          <a:p>
            <a:pPr marL="742950" lvl="1" indent="-285750">
              <a:spcBef>
                <a:spcPct val="20000"/>
              </a:spcBef>
              <a:buClr>
                <a:srgbClr val="FF0000"/>
              </a:buClr>
              <a:buFont typeface="Wingdings" pitchFamily="2" charset="2"/>
              <a:buChar char="v"/>
              <a:tabLst>
                <a:tab pos="3135313" algn="l"/>
              </a:tabLst>
              <a:defRPr/>
            </a:pPr>
            <a:endParaRPr lang="en-US" sz="2400" b="1" dirty="0">
              <a:sym typeface="Symbol" pitchFamily="18" charset="2"/>
            </a:endParaRPr>
          </a:p>
          <a:p>
            <a:pPr marL="742950" lvl="1" indent="-285750">
              <a:spcBef>
                <a:spcPct val="20000"/>
              </a:spcBef>
              <a:buClr>
                <a:srgbClr val="FF0000"/>
              </a:buClr>
              <a:buFont typeface="Wingdings" pitchFamily="2" charset="2"/>
              <a:buChar char="v"/>
              <a:tabLst>
                <a:tab pos="3135313" algn="l"/>
              </a:tabLst>
              <a:defRPr/>
            </a:pPr>
            <a:endParaRPr lang="en-US" sz="2400" b="1" dirty="0">
              <a:sym typeface="Symbol" pitchFamily="18" charset="2"/>
            </a:endParaRPr>
          </a:p>
          <a:p>
            <a:pPr marL="742950" lvl="1" indent="-285750">
              <a:spcBef>
                <a:spcPct val="20000"/>
              </a:spcBef>
              <a:buClr>
                <a:srgbClr val="FF0000"/>
              </a:buClr>
              <a:buFont typeface="Wingdings" pitchFamily="2" charset="2"/>
              <a:buChar char="v"/>
              <a:tabLst>
                <a:tab pos="3135313" algn="l"/>
              </a:tabLst>
              <a:defRPr/>
            </a:pPr>
            <a:endParaRPr lang="en-US" sz="2400" b="1" dirty="0">
              <a:sym typeface="Symbol" pitchFamily="18" charset="2"/>
            </a:endParaRPr>
          </a:p>
          <a:p>
            <a:pPr marL="342900" indent="-342900">
              <a:spcBef>
                <a:spcPct val="20000"/>
              </a:spcBef>
              <a:buClr>
                <a:srgbClr val="FF0000"/>
              </a:buClr>
              <a:buFont typeface="Wingdings" pitchFamily="2" charset="2"/>
              <a:buChar char="v"/>
              <a:tabLst>
                <a:tab pos="3135313" algn="l"/>
              </a:tabLst>
              <a:defRPr/>
            </a:pPr>
            <a:endParaRPr lang="en-US" sz="2400" b="1" dirty="0"/>
          </a:p>
          <a:p>
            <a:pPr marL="342900" indent="-342900">
              <a:spcBef>
                <a:spcPct val="20000"/>
              </a:spcBef>
              <a:buClr>
                <a:srgbClr val="FF0000"/>
              </a:buClr>
              <a:buFont typeface="Wingdings" pitchFamily="2" charset="2"/>
              <a:buChar char="v"/>
              <a:tabLst>
                <a:tab pos="3135313" algn="l"/>
              </a:tabLst>
              <a:defRPr/>
            </a:pPr>
            <a:endParaRPr lang="en-US" sz="2400" b="1" dirty="0">
              <a:sym typeface="Symbol" pitchFamily="18" charset="2"/>
            </a:endParaRPr>
          </a:p>
          <a:p>
            <a:pPr marL="1027113" lvl="3">
              <a:spcBef>
                <a:spcPct val="20000"/>
              </a:spcBef>
              <a:buClr>
                <a:srgbClr val="FF0000"/>
              </a:buClr>
              <a:buFont typeface="Wingdings" pitchFamily="2" charset="2"/>
              <a:buChar char="v"/>
              <a:tabLst>
                <a:tab pos="3135313" algn="l"/>
              </a:tabLst>
              <a:defRPr/>
            </a:pPr>
            <a:endParaRPr lang="en-US" sz="2400" b="1" dirty="0">
              <a:sym typeface="Symbol" pitchFamily="18" charset="2"/>
            </a:endParaRPr>
          </a:p>
          <a:p>
            <a:pPr marL="342900" indent="-342900">
              <a:spcBef>
                <a:spcPct val="20000"/>
              </a:spcBef>
              <a:tabLst>
                <a:tab pos="3135313" algn="l"/>
              </a:tabLst>
              <a:defRPr/>
            </a:pPr>
            <a:endParaRPr lang="en-US" sz="2400" b="1" baseline="30000" dirty="0">
              <a:sym typeface="Symbol" pitchFamily="18" charset="2"/>
            </a:endParaRPr>
          </a:p>
        </p:txBody>
      </p:sp>
      <p:sp>
        <p:nvSpPr>
          <p:cNvPr id="53252" name="Rectangle 3"/>
          <p:cNvSpPr>
            <a:spLocks noChangeArrowheads="1"/>
          </p:cNvSpPr>
          <p:nvPr/>
        </p:nvSpPr>
        <p:spPr bwMode="auto">
          <a:xfrm>
            <a:off x="0" y="533400"/>
            <a:ext cx="9144000" cy="1295400"/>
          </a:xfrm>
          <a:prstGeom prst="rect">
            <a:avLst/>
          </a:prstGeom>
          <a:solidFill>
            <a:srgbClr val="00CCFF"/>
          </a:solidFill>
          <a:ln w="9525">
            <a:solidFill>
              <a:srgbClr val="00CCFF"/>
            </a:solidFill>
            <a:miter lim="800000"/>
            <a:headEnd/>
            <a:tailEnd/>
          </a:ln>
        </p:spPr>
        <p:txBody>
          <a:bodyPr wrap="none" anchor="ctr"/>
          <a:lstStyle>
            <a:lvl1pPr eaLnBrk="0" hangingPunct="0">
              <a:defRPr sz="3600">
                <a:solidFill>
                  <a:schemeClr val="tx1"/>
                </a:solidFill>
                <a:latin typeface="Times New Roman" panose="02020603050405020304" pitchFamily="18" charset="0"/>
              </a:defRPr>
            </a:lvl1pPr>
            <a:lvl2pPr marL="742950" indent="-285750" eaLnBrk="0" hangingPunct="0">
              <a:defRPr sz="3600">
                <a:solidFill>
                  <a:schemeClr val="tx1"/>
                </a:solidFill>
                <a:latin typeface="Times New Roman" panose="02020603050405020304" pitchFamily="18" charset="0"/>
              </a:defRPr>
            </a:lvl2pPr>
            <a:lvl3pPr marL="1143000" indent="-228600" eaLnBrk="0" hangingPunct="0">
              <a:defRPr sz="3600">
                <a:solidFill>
                  <a:schemeClr val="tx1"/>
                </a:solidFill>
                <a:latin typeface="Times New Roman" panose="02020603050405020304" pitchFamily="18" charset="0"/>
              </a:defRPr>
            </a:lvl3pPr>
            <a:lvl4pPr marL="1600200" indent="-228600" eaLnBrk="0" hangingPunct="0">
              <a:defRPr sz="3600">
                <a:solidFill>
                  <a:schemeClr val="tx1"/>
                </a:solidFill>
                <a:latin typeface="Times New Roman" panose="02020603050405020304" pitchFamily="18" charset="0"/>
              </a:defRPr>
            </a:lvl4pPr>
            <a:lvl5pPr marL="2057400" indent="-228600" eaLnBrk="0" hangingPunct="0">
              <a:defRPr sz="36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a:solidFill>
                  <a:schemeClr val="tx1"/>
                </a:solidFill>
                <a:latin typeface="Times New Roman" panose="02020603050405020304" pitchFamily="18" charset="0"/>
              </a:defRPr>
            </a:lvl9pPr>
          </a:lstStyle>
          <a:p>
            <a:pPr eaLnBrk="1" hangingPunct="1"/>
            <a:r>
              <a:rPr lang="en-US" b="1">
                <a:solidFill>
                  <a:srgbClr val="FF0000"/>
                </a:solidFill>
              </a:rPr>
              <a:t>Selection of pumps:</a:t>
            </a:r>
          </a:p>
        </p:txBody>
      </p:sp>
    </p:spTree>
    <p:extLst>
      <p:ext uri="{BB962C8B-B14F-4D97-AF65-F5344CB8AC3E}">
        <p14:creationId xmlns:p14="http://schemas.microsoft.com/office/powerpoint/2010/main" val="3828690000"/>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600">
                <a:solidFill>
                  <a:schemeClr val="tx1"/>
                </a:solidFill>
                <a:latin typeface="Times New Roman" panose="02020603050405020304" pitchFamily="18" charset="0"/>
              </a:defRPr>
            </a:lvl1pPr>
            <a:lvl2pPr marL="742950" indent="-285750" eaLnBrk="0" hangingPunct="0">
              <a:defRPr sz="3600">
                <a:solidFill>
                  <a:schemeClr val="tx1"/>
                </a:solidFill>
                <a:latin typeface="Times New Roman" panose="02020603050405020304" pitchFamily="18" charset="0"/>
              </a:defRPr>
            </a:lvl2pPr>
            <a:lvl3pPr marL="1143000" indent="-228600" eaLnBrk="0" hangingPunct="0">
              <a:defRPr sz="3600">
                <a:solidFill>
                  <a:schemeClr val="tx1"/>
                </a:solidFill>
                <a:latin typeface="Times New Roman" panose="02020603050405020304" pitchFamily="18" charset="0"/>
              </a:defRPr>
            </a:lvl3pPr>
            <a:lvl4pPr marL="1600200" indent="-228600" eaLnBrk="0" hangingPunct="0">
              <a:defRPr sz="3600">
                <a:solidFill>
                  <a:schemeClr val="tx1"/>
                </a:solidFill>
                <a:latin typeface="Times New Roman" panose="02020603050405020304" pitchFamily="18" charset="0"/>
              </a:defRPr>
            </a:lvl4pPr>
            <a:lvl5pPr marL="2057400" indent="-228600" eaLnBrk="0" hangingPunct="0">
              <a:defRPr sz="36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a:solidFill>
                  <a:schemeClr val="tx1"/>
                </a:solidFill>
                <a:latin typeface="Times New Roman" panose="02020603050405020304" pitchFamily="18" charset="0"/>
              </a:defRPr>
            </a:lvl9pPr>
          </a:lstStyle>
          <a:p>
            <a:pPr eaLnBrk="1" hangingPunct="1"/>
            <a:fld id="{F437FC64-1FAF-4A86-B4F0-00D83080E505}" type="slidenum">
              <a:rPr lang="en-US" sz="1400"/>
              <a:pPr eaLnBrk="1" hangingPunct="1"/>
              <a:t>72</a:t>
            </a:fld>
            <a:endParaRPr lang="en-US" sz="1400"/>
          </a:p>
        </p:txBody>
      </p:sp>
      <p:sp>
        <p:nvSpPr>
          <p:cNvPr id="66562" name="Rectangle 2"/>
          <p:cNvSpPr>
            <a:spLocks noChangeArrowheads="1"/>
          </p:cNvSpPr>
          <p:nvPr/>
        </p:nvSpPr>
        <p:spPr bwMode="auto">
          <a:xfrm>
            <a:off x="0" y="2286000"/>
            <a:ext cx="91440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tabLst>
                <a:tab pos="3135313" algn="l"/>
              </a:tabLst>
              <a:defRPr sz="3600">
                <a:solidFill>
                  <a:schemeClr val="tx1"/>
                </a:solidFill>
                <a:latin typeface="Times New Roman" panose="02020603050405020304" pitchFamily="18" charset="0"/>
              </a:defRPr>
            </a:lvl1pPr>
            <a:lvl2pPr marL="742950" indent="-285750" eaLnBrk="0" hangingPunct="0">
              <a:tabLst>
                <a:tab pos="3135313" algn="l"/>
              </a:tabLst>
              <a:defRPr sz="3600">
                <a:solidFill>
                  <a:schemeClr val="tx1"/>
                </a:solidFill>
                <a:latin typeface="Times New Roman" panose="02020603050405020304" pitchFamily="18" charset="0"/>
              </a:defRPr>
            </a:lvl2pPr>
            <a:lvl3pPr marL="1143000" indent="-228600" eaLnBrk="0" hangingPunct="0">
              <a:tabLst>
                <a:tab pos="3135313" algn="l"/>
              </a:tabLst>
              <a:defRPr sz="3600">
                <a:solidFill>
                  <a:schemeClr val="tx1"/>
                </a:solidFill>
                <a:latin typeface="Times New Roman" panose="02020603050405020304" pitchFamily="18" charset="0"/>
              </a:defRPr>
            </a:lvl3pPr>
            <a:lvl4pPr marL="1027113" eaLnBrk="0" hangingPunct="0">
              <a:tabLst>
                <a:tab pos="3135313" algn="l"/>
              </a:tabLst>
              <a:defRPr sz="3600">
                <a:solidFill>
                  <a:schemeClr val="tx1"/>
                </a:solidFill>
                <a:latin typeface="Times New Roman" panose="02020603050405020304" pitchFamily="18" charset="0"/>
              </a:defRPr>
            </a:lvl4pPr>
            <a:lvl5pPr marL="2057400" indent="-228600" eaLnBrk="0" hangingPunct="0">
              <a:tabLst>
                <a:tab pos="3135313" algn="l"/>
              </a:tabLst>
              <a:defRPr sz="3600">
                <a:solidFill>
                  <a:schemeClr val="tx1"/>
                </a:solidFill>
                <a:latin typeface="Times New Roman" panose="02020603050405020304" pitchFamily="18" charset="0"/>
              </a:defRPr>
            </a:lvl5pPr>
            <a:lvl6pPr marL="2514600" indent="-228600" eaLnBrk="0" fontAlgn="base" hangingPunct="0">
              <a:spcBef>
                <a:spcPct val="0"/>
              </a:spcBef>
              <a:spcAft>
                <a:spcPct val="0"/>
              </a:spcAft>
              <a:tabLst>
                <a:tab pos="3135313" algn="l"/>
              </a:tabLst>
              <a:defRPr sz="3600">
                <a:solidFill>
                  <a:schemeClr val="tx1"/>
                </a:solidFill>
                <a:latin typeface="Times New Roman" panose="02020603050405020304" pitchFamily="18" charset="0"/>
              </a:defRPr>
            </a:lvl6pPr>
            <a:lvl7pPr marL="2971800" indent="-228600" eaLnBrk="0" fontAlgn="base" hangingPunct="0">
              <a:spcBef>
                <a:spcPct val="0"/>
              </a:spcBef>
              <a:spcAft>
                <a:spcPct val="0"/>
              </a:spcAft>
              <a:tabLst>
                <a:tab pos="3135313" algn="l"/>
              </a:tabLst>
              <a:defRPr sz="3600">
                <a:solidFill>
                  <a:schemeClr val="tx1"/>
                </a:solidFill>
                <a:latin typeface="Times New Roman" panose="02020603050405020304" pitchFamily="18" charset="0"/>
              </a:defRPr>
            </a:lvl7pPr>
            <a:lvl8pPr marL="3429000" indent="-228600" eaLnBrk="0" fontAlgn="base" hangingPunct="0">
              <a:spcBef>
                <a:spcPct val="0"/>
              </a:spcBef>
              <a:spcAft>
                <a:spcPct val="0"/>
              </a:spcAft>
              <a:tabLst>
                <a:tab pos="3135313" algn="l"/>
              </a:tabLst>
              <a:defRPr sz="3600">
                <a:solidFill>
                  <a:schemeClr val="tx1"/>
                </a:solidFill>
                <a:latin typeface="Times New Roman" panose="02020603050405020304" pitchFamily="18" charset="0"/>
              </a:defRPr>
            </a:lvl8pPr>
            <a:lvl9pPr marL="3886200" indent="-228600" eaLnBrk="0" fontAlgn="base" hangingPunct="0">
              <a:spcBef>
                <a:spcPct val="0"/>
              </a:spcBef>
              <a:spcAft>
                <a:spcPct val="0"/>
              </a:spcAft>
              <a:tabLst>
                <a:tab pos="3135313" algn="l"/>
              </a:tabLst>
              <a:defRPr sz="3600">
                <a:solidFill>
                  <a:schemeClr val="tx1"/>
                </a:solidFill>
                <a:latin typeface="Times New Roman" panose="02020603050405020304" pitchFamily="18" charset="0"/>
              </a:defRPr>
            </a:lvl9pPr>
          </a:lstStyle>
          <a:p>
            <a:pPr lvl="1" eaLnBrk="1" hangingPunct="1">
              <a:spcBef>
                <a:spcPct val="20000"/>
              </a:spcBef>
              <a:buClr>
                <a:srgbClr val="FF0000"/>
              </a:buClr>
              <a:buFont typeface="Wingdings" panose="05000000000000000000" pitchFamily="2" charset="2"/>
              <a:buChar char="v"/>
            </a:pPr>
            <a:r>
              <a:rPr lang="en-US" sz="2000" b="1" dirty="0" smtClean="0">
                <a:solidFill>
                  <a:srgbClr val="FF0000"/>
                </a:solidFill>
                <a:sym typeface="Symbol" panose="05050102010706020507" pitchFamily="18" charset="2"/>
              </a:rPr>
              <a:t>Chose </a:t>
            </a:r>
            <a:r>
              <a:rPr lang="en-US" sz="2000" b="1" dirty="0">
                <a:solidFill>
                  <a:srgbClr val="FF0000"/>
                </a:solidFill>
                <a:sym typeface="Symbol" panose="05050102010706020507" pitchFamily="18" charset="2"/>
              </a:rPr>
              <a:t>pump</a:t>
            </a:r>
            <a:r>
              <a:rPr lang="en-US" sz="2000" b="1" dirty="0">
                <a:sym typeface="Symbol" panose="05050102010706020507" pitchFamily="18" charset="2"/>
              </a:rPr>
              <a:t> under normal </a:t>
            </a:r>
            <a:r>
              <a:rPr lang="en-US" sz="2000" b="1" dirty="0" err="1">
                <a:sym typeface="Symbol" panose="05050102010706020507" pitchFamily="18" charset="2"/>
              </a:rPr>
              <a:t>cond</a:t>
            </a:r>
            <a:r>
              <a:rPr lang="en-US" sz="2000" b="1" baseline="30000" dirty="0" err="1">
                <a:sym typeface="Symbol" panose="05050102010706020507" pitchFamily="18" charset="2"/>
              </a:rPr>
              <a:t>n</a:t>
            </a:r>
            <a:r>
              <a:rPr lang="en-US" sz="2000" b="1" dirty="0">
                <a:sym typeface="Symbol" panose="05050102010706020507" pitchFamily="18" charset="2"/>
              </a:rPr>
              <a:t> of operation near to OP. If not loss of energy and uneconomic.</a:t>
            </a:r>
          </a:p>
          <a:p>
            <a:pPr lvl="1" eaLnBrk="1" hangingPunct="1">
              <a:spcBef>
                <a:spcPct val="20000"/>
              </a:spcBef>
              <a:buClr>
                <a:srgbClr val="FF0000"/>
              </a:buClr>
              <a:buFont typeface="Wingdings" panose="05000000000000000000" pitchFamily="2" charset="2"/>
              <a:buChar char="v"/>
            </a:pPr>
            <a:endParaRPr lang="en-US" sz="2000" b="1" dirty="0">
              <a:sym typeface="Symbol" panose="05050102010706020507" pitchFamily="18" charset="2"/>
            </a:endParaRPr>
          </a:p>
          <a:p>
            <a:pPr lvl="1" eaLnBrk="1" hangingPunct="1">
              <a:spcBef>
                <a:spcPct val="20000"/>
              </a:spcBef>
              <a:buClr>
                <a:srgbClr val="FF0000"/>
              </a:buClr>
              <a:buFont typeface="Wingdings" panose="05000000000000000000" pitchFamily="2" charset="2"/>
              <a:buChar char="v"/>
            </a:pPr>
            <a:r>
              <a:rPr lang="en-US" sz="2000" b="1" dirty="0">
                <a:solidFill>
                  <a:srgbClr val="FF0000"/>
                </a:solidFill>
                <a:sym typeface="Symbol" panose="05050102010706020507" pitchFamily="18" charset="2"/>
              </a:rPr>
              <a:t>Criteria</a:t>
            </a:r>
            <a:r>
              <a:rPr lang="en-US" sz="2000" b="1" dirty="0">
                <a:sym typeface="Symbol" panose="05050102010706020507" pitchFamily="18" charset="2"/>
              </a:rPr>
              <a:t> for chose of pump: design, </a:t>
            </a:r>
            <a:r>
              <a:rPr lang="en-US" sz="2000" b="1" dirty="0" err="1">
                <a:sym typeface="Symbol" panose="05050102010706020507" pitchFamily="18" charset="2"/>
              </a:rPr>
              <a:t>sp</a:t>
            </a:r>
            <a:r>
              <a:rPr lang="en-US" sz="2000" b="1" dirty="0">
                <a:sym typeface="Symbol" panose="05050102010706020507" pitchFamily="18" charset="2"/>
              </a:rPr>
              <a:t> speed, size, types</a:t>
            </a:r>
          </a:p>
          <a:p>
            <a:pPr lvl="1" eaLnBrk="1" hangingPunct="1">
              <a:spcBef>
                <a:spcPct val="20000"/>
              </a:spcBef>
              <a:buClr>
                <a:srgbClr val="FF0000"/>
              </a:buClr>
              <a:buFont typeface="Wingdings" panose="05000000000000000000" pitchFamily="2" charset="2"/>
              <a:buChar char="v"/>
            </a:pPr>
            <a:r>
              <a:rPr lang="en-US" sz="2000" b="1" dirty="0">
                <a:sym typeface="Symbol" panose="05050102010706020507" pitchFamily="18" charset="2"/>
              </a:rPr>
              <a:t>When pumps are connected in combination (</a:t>
            </a:r>
            <a:r>
              <a:rPr lang="en-US" sz="2000" b="1" u="sng" dirty="0">
                <a:solidFill>
                  <a:srgbClr val="FF0000"/>
                </a:solidFill>
                <a:sym typeface="Symbol" panose="05050102010706020507" pitchFamily="18" charset="2"/>
              </a:rPr>
              <a:t>series and parallel</a:t>
            </a:r>
            <a:r>
              <a:rPr lang="en-US" sz="2000" b="1" dirty="0">
                <a:sym typeface="Symbol" panose="05050102010706020507" pitchFamily="18" charset="2"/>
              </a:rPr>
              <a:t>) need similar H-Q curve through out the range of operation.</a:t>
            </a:r>
          </a:p>
          <a:p>
            <a:pPr lvl="3" eaLnBrk="1" hangingPunct="1">
              <a:spcBef>
                <a:spcPct val="20000"/>
              </a:spcBef>
              <a:buClr>
                <a:srgbClr val="FF0000"/>
              </a:buClr>
              <a:buFont typeface="Wingdings" panose="05000000000000000000" pitchFamily="2" charset="2"/>
              <a:buChar char="v"/>
            </a:pPr>
            <a:r>
              <a:rPr lang="en-US" sz="2000" b="1" dirty="0">
                <a:sym typeface="Symbol" panose="05050102010706020507" pitchFamily="18" charset="2"/>
              </a:rPr>
              <a:t>One pump carry most of the load and under certain condition all of the load , with other pump as hindrance rather than help.</a:t>
            </a:r>
          </a:p>
          <a:p>
            <a:pPr lvl="3" eaLnBrk="1" hangingPunct="1">
              <a:spcBef>
                <a:spcPct val="20000"/>
              </a:spcBef>
              <a:buClr>
                <a:srgbClr val="FF0000"/>
              </a:buClr>
              <a:buFont typeface="Wingdings" panose="05000000000000000000" pitchFamily="2" charset="2"/>
              <a:buChar char="v"/>
            </a:pPr>
            <a:r>
              <a:rPr lang="en-US" sz="2000" b="1" dirty="0">
                <a:sym typeface="Symbol" panose="05050102010706020507" pitchFamily="18" charset="2"/>
              </a:rPr>
              <a:t>In parallel condition of back flow may </a:t>
            </a:r>
            <a:r>
              <a:rPr lang="en-US" sz="2000" b="1" dirty="0" err="1">
                <a:sym typeface="Symbol" panose="05050102010706020507" pitchFamily="18" charset="2"/>
              </a:rPr>
              <a:t>occor</a:t>
            </a:r>
            <a:r>
              <a:rPr lang="en-US" sz="2000" b="1" dirty="0">
                <a:sym typeface="Symbol" panose="05050102010706020507" pitchFamily="18" charset="2"/>
              </a:rPr>
              <a:t>.</a:t>
            </a:r>
          </a:p>
          <a:p>
            <a:pPr lvl="1" eaLnBrk="1" hangingPunct="1">
              <a:spcBef>
                <a:spcPct val="20000"/>
              </a:spcBef>
              <a:buClr>
                <a:srgbClr val="FF0000"/>
              </a:buClr>
              <a:buFont typeface="Wingdings" panose="05000000000000000000" pitchFamily="2" charset="2"/>
              <a:buChar char="v"/>
            </a:pPr>
            <a:r>
              <a:rPr lang="en-US" sz="2000" b="1" dirty="0">
                <a:sym typeface="Symbol" panose="05050102010706020507" pitchFamily="18" charset="2"/>
              </a:rPr>
              <a:t>Need to check cavitation problem.</a:t>
            </a:r>
          </a:p>
          <a:p>
            <a:pPr lvl="1" eaLnBrk="1" hangingPunct="1">
              <a:spcBef>
                <a:spcPct val="20000"/>
              </a:spcBef>
              <a:buClr>
                <a:srgbClr val="FF0000"/>
              </a:buClr>
              <a:buFont typeface="Wingdings" panose="05000000000000000000" pitchFamily="2" charset="2"/>
              <a:buChar char="v"/>
            </a:pPr>
            <a:r>
              <a:rPr lang="en-US" sz="2000" b="1" dirty="0">
                <a:sym typeface="Symbol" panose="05050102010706020507" pitchFamily="18" charset="2"/>
              </a:rPr>
              <a:t>Do by plotting </a:t>
            </a:r>
            <a:r>
              <a:rPr lang="en-US" sz="2000" b="1" dirty="0" err="1">
                <a:sym typeface="Symbol" panose="05050102010706020507" pitchFamily="18" charset="2"/>
              </a:rPr>
              <a:t>pum</a:t>
            </a:r>
            <a:r>
              <a:rPr lang="en-US" sz="2000" b="1" dirty="0">
                <a:sym typeface="Symbol" panose="05050102010706020507" pitchFamily="18" charset="2"/>
              </a:rPr>
              <a:t> </a:t>
            </a:r>
            <a:r>
              <a:rPr lang="en-US" sz="2000" b="1" dirty="0" err="1">
                <a:sym typeface="Symbol" panose="05050102010706020507" pitchFamily="18" charset="2"/>
              </a:rPr>
              <a:t>charasteristic</a:t>
            </a:r>
            <a:r>
              <a:rPr lang="en-US" sz="2000" b="1" dirty="0">
                <a:sym typeface="Symbol" panose="05050102010706020507" pitchFamily="18" charset="2"/>
              </a:rPr>
              <a:t> and pipe system </a:t>
            </a:r>
            <a:r>
              <a:rPr lang="en-US" sz="2000" b="1" dirty="0" err="1">
                <a:sym typeface="Symbol" panose="05050102010706020507" pitchFamily="18" charset="2"/>
              </a:rPr>
              <a:t>charasteristic</a:t>
            </a:r>
            <a:r>
              <a:rPr lang="en-US" sz="2000" b="1" dirty="0">
                <a:sym typeface="Symbol" panose="05050102010706020507" pitchFamily="18" charset="2"/>
              </a:rPr>
              <a:t> curve.</a:t>
            </a:r>
          </a:p>
          <a:p>
            <a:pPr lvl="1" eaLnBrk="1" hangingPunct="1">
              <a:spcBef>
                <a:spcPct val="20000"/>
              </a:spcBef>
              <a:buClr>
                <a:srgbClr val="FF0000"/>
              </a:buClr>
              <a:buFont typeface="Wingdings" panose="05000000000000000000" pitchFamily="2" charset="2"/>
              <a:buChar char="v"/>
            </a:pPr>
            <a:r>
              <a:rPr lang="en-US" sz="2000" b="1" dirty="0">
                <a:sym typeface="Symbol" panose="05050102010706020507" pitchFamily="18" charset="2"/>
              </a:rPr>
              <a:t>Select by changing speed or size.  Speed change reduce .</a:t>
            </a:r>
          </a:p>
          <a:p>
            <a:pPr lvl="1" eaLnBrk="1" hangingPunct="1">
              <a:spcBef>
                <a:spcPct val="20000"/>
              </a:spcBef>
              <a:buClr>
                <a:srgbClr val="FF0000"/>
              </a:buClr>
              <a:buFont typeface="Wingdings" panose="05000000000000000000" pitchFamily="2" charset="2"/>
              <a:buChar char="v"/>
            </a:pPr>
            <a:endParaRPr lang="en-US" sz="2000" b="1" dirty="0">
              <a:sym typeface="Symbol" panose="05050102010706020507" pitchFamily="18" charset="2"/>
            </a:endParaRPr>
          </a:p>
          <a:p>
            <a:pPr lvl="1" eaLnBrk="1" hangingPunct="1">
              <a:spcBef>
                <a:spcPct val="20000"/>
              </a:spcBef>
              <a:buClr>
                <a:srgbClr val="FF0000"/>
              </a:buClr>
              <a:buFont typeface="Wingdings" panose="05000000000000000000" pitchFamily="2" charset="2"/>
              <a:buChar char="v"/>
            </a:pPr>
            <a:endParaRPr lang="en-US" sz="2000" b="1" dirty="0">
              <a:sym typeface="Symbol" panose="05050102010706020507" pitchFamily="18" charset="2"/>
            </a:endParaRPr>
          </a:p>
          <a:p>
            <a:pPr lvl="1" eaLnBrk="1" hangingPunct="1">
              <a:spcBef>
                <a:spcPct val="20000"/>
              </a:spcBef>
              <a:buClr>
                <a:srgbClr val="FF0000"/>
              </a:buClr>
              <a:buFont typeface="Wingdings" panose="05000000000000000000" pitchFamily="2" charset="2"/>
              <a:buChar char="v"/>
            </a:pPr>
            <a:endParaRPr lang="en-US" sz="2400" b="1" dirty="0">
              <a:sym typeface="Symbol" panose="05050102010706020507" pitchFamily="18" charset="2"/>
            </a:endParaRPr>
          </a:p>
          <a:p>
            <a:pPr lvl="1" eaLnBrk="1" hangingPunct="1">
              <a:spcBef>
                <a:spcPct val="20000"/>
              </a:spcBef>
              <a:buClr>
                <a:srgbClr val="FF0000"/>
              </a:buClr>
              <a:buFont typeface="Wingdings" panose="05000000000000000000" pitchFamily="2" charset="2"/>
              <a:buChar char="v"/>
            </a:pPr>
            <a:endParaRPr lang="en-US" sz="2400" b="1" dirty="0">
              <a:sym typeface="Symbol" panose="05050102010706020507" pitchFamily="18" charset="2"/>
            </a:endParaRPr>
          </a:p>
          <a:p>
            <a:pPr lvl="1" eaLnBrk="1" hangingPunct="1">
              <a:spcBef>
                <a:spcPct val="20000"/>
              </a:spcBef>
              <a:buClr>
                <a:srgbClr val="FF0000"/>
              </a:buClr>
              <a:buFont typeface="Wingdings" panose="05000000000000000000" pitchFamily="2" charset="2"/>
              <a:buChar char="v"/>
            </a:pPr>
            <a:endParaRPr lang="en-US" sz="2400" b="1" dirty="0">
              <a:sym typeface="Symbol" panose="05050102010706020507" pitchFamily="18" charset="2"/>
            </a:endParaRPr>
          </a:p>
          <a:p>
            <a:pPr lvl="1" eaLnBrk="1" hangingPunct="1">
              <a:spcBef>
                <a:spcPct val="20000"/>
              </a:spcBef>
              <a:buClr>
                <a:srgbClr val="FF0000"/>
              </a:buClr>
              <a:buFont typeface="Wingdings" panose="05000000000000000000" pitchFamily="2" charset="2"/>
              <a:buChar char="v"/>
            </a:pPr>
            <a:endParaRPr lang="en-US" sz="2400" b="1" dirty="0">
              <a:sym typeface="Symbol" panose="05050102010706020507" pitchFamily="18" charset="2"/>
            </a:endParaRPr>
          </a:p>
          <a:p>
            <a:pPr eaLnBrk="1" hangingPunct="1">
              <a:spcBef>
                <a:spcPct val="20000"/>
              </a:spcBef>
              <a:buClr>
                <a:srgbClr val="FF0000"/>
              </a:buClr>
              <a:buFont typeface="Wingdings" panose="05000000000000000000" pitchFamily="2" charset="2"/>
              <a:buChar char="v"/>
            </a:pPr>
            <a:endParaRPr lang="en-US" sz="2400" b="1" dirty="0"/>
          </a:p>
          <a:p>
            <a:pPr eaLnBrk="1" hangingPunct="1">
              <a:spcBef>
                <a:spcPct val="20000"/>
              </a:spcBef>
              <a:buClr>
                <a:srgbClr val="FF0000"/>
              </a:buClr>
              <a:buFont typeface="Wingdings" panose="05000000000000000000" pitchFamily="2" charset="2"/>
              <a:buChar char="v"/>
            </a:pPr>
            <a:endParaRPr lang="en-US" sz="2400" b="1" dirty="0">
              <a:sym typeface="Symbol" panose="05050102010706020507" pitchFamily="18" charset="2"/>
            </a:endParaRPr>
          </a:p>
          <a:p>
            <a:pPr lvl="3" eaLnBrk="1" hangingPunct="1">
              <a:spcBef>
                <a:spcPct val="20000"/>
              </a:spcBef>
              <a:buClr>
                <a:srgbClr val="FF0000"/>
              </a:buClr>
              <a:buFont typeface="Wingdings" panose="05000000000000000000" pitchFamily="2" charset="2"/>
              <a:buChar char="v"/>
            </a:pPr>
            <a:endParaRPr lang="en-US" sz="2400" b="1" dirty="0">
              <a:sym typeface="Symbol" panose="05050102010706020507" pitchFamily="18" charset="2"/>
            </a:endParaRPr>
          </a:p>
          <a:p>
            <a:pPr eaLnBrk="1" hangingPunct="1">
              <a:spcBef>
                <a:spcPct val="20000"/>
              </a:spcBef>
            </a:pPr>
            <a:endParaRPr lang="en-US" sz="2400" b="1" baseline="30000" dirty="0">
              <a:sym typeface="Symbol" panose="05050102010706020507" pitchFamily="18" charset="2"/>
            </a:endParaRPr>
          </a:p>
        </p:txBody>
      </p:sp>
      <p:sp>
        <p:nvSpPr>
          <p:cNvPr id="54276" name="Rectangle 3"/>
          <p:cNvSpPr>
            <a:spLocks noChangeArrowheads="1"/>
          </p:cNvSpPr>
          <p:nvPr/>
        </p:nvSpPr>
        <p:spPr bwMode="auto">
          <a:xfrm>
            <a:off x="0" y="533400"/>
            <a:ext cx="9144000" cy="1295400"/>
          </a:xfrm>
          <a:prstGeom prst="rect">
            <a:avLst/>
          </a:prstGeom>
          <a:solidFill>
            <a:srgbClr val="00CCFF"/>
          </a:solidFill>
          <a:ln w="9525">
            <a:solidFill>
              <a:srgbClr val="00CCFF"/>
            </a:solidFill>
            <a:miter lim="800000"/>
            <a:headEnd/>
            <a:tailEnd/>
          </a:ln>
        </p:spPr>
        <p:txBody>
          <a:bodyPr wrap="none" anchor="ctr"/>
          <a:lstStyle>
            <a:lvl1pPr eaLnBrk="0" hangingPunct="0">
              <a:defRPr sz="3600">
                <a:solidFill>
                  <a:schemeClr val="tx1"/>
                </a:solidFill>
                <a:latin typeface="Times New Roman" panose="02020603050405020304" pitchFamily="18" charset="0"/>
              </a:defRPr>
            </a:lvl1pPr>
            <a:lvl2pPr marL="742950" indent="-285750" eaLnBrk="0" hangingPunct="0">
              <a:defRPr sz="3600">
                <a:solidFill>
                  <a:schemeClr val="tx1"/>
                </a:solidFill>
                <a:latin typeface="Times New Roman" panose="02020603050405020304" pitchFamily="18" charset="0"/>
              </a:defRPr>
            </a:lvl2pPr>
            <a:lvl3pPr marL="1143000" indent="-228600" eaLnBrk="0" hangingPunct="0">
              <a:defRPr sz="3600">
                <a:solidFill>
                  <a:schemeClr val="tx1"/>
                </a:solidFill>
                <a:latin typeface="Times New Roman" panose="02020603050405020304" pitchFamily="18" charset="0"/>
              </a:defRPr>
            </a:lvl3pPr>
            <a:lvl4pPr marL="1600200" indent="-228600" eaLnBrk="0" hangingPunct="0">
              <a:defRPr sz="3600">
                <a:solidFill>
                  <a:schemeClr val="tx1"/>
                </a:solidFill>
                <a:latin typeface="Times New Roman" panose="02020603050405020304" pitchFamily="18" charset="0"/>
              </a:defRPr>
            </a:lvl4pPr>
            <a:lvl5pPr marL="2057400" indent="-228600" eaLnBrk="0" hangingPunct="0">
              <a:defRPr sz="36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a:solidFill>
                  <a:schemeClr val="tx1"/>
                </a:solidFill>
                <a:latin typeface="Times New Roman" panose="02020603050405020304" pitchFamily="18" charset="0"/>
              </a:defRPr>
            </a:lvl9pPr>
          </a:lstStyle>
          <a:p>
            <a:pPr algn="ctr" eaLnBrk="1" hangingPunct="1"/>
            <a:r>
              <a:rPr lang="en-US" b="1">
                <a:solidFill>
                  <a:srgbClr val="FF0000"/>
                </a:solidFill>
              </a:rPr>
              <a:t>System characteristics for pumps:</a:t>
            </a:r>
          </a:p>
        </p:txBody>
      </p:sp>
    </p:spTree>
    <p:extLst>
      <p:ext uri="{BB962C8B-B14F-4D97-AF65-F5344CB8AC3E}">
        <p14:creationId xmlns:p14="http://schemas.microsoft.com/office/powerpoint/2010/main" val="357450525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66562">
                                            <p:txEl>
                                              <p:pRg st="0" end="0"/>
                                            </p:txEl>
                                          </p:spTgt>
                                        </p:tgtEl>
                                        <p:attrNameLst>
                                          <p:attrName>style.visibility</p:attrName>
                                        </p:attrNameLst>
                                      </p:cBhvr>
                                      <p:to>
                                        <p:strVal val="visible"/>
                                      </p:to>
                                    </p:set>
                                    <p:anim calcmode="lin" valueType="num">
                                      <p:cBhvr additive="base">
                                        <p:cTn id="7" dur="500" fill="hold"/>
                                        <p:tgtEl>
                                          <p:spTgt spid="6656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6562">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66562">
                                            <p:txEl>
                                              <p:pRg st="2" end="2"/>
                                            </p:txEl>
                                          </p:spTgt>
                                        </p:tgtEl>
                                        <p:attrNameLst>
                                          <p:attrName>style.visibility</p:attrName>
                                        </p:attrNameLst>
                                      </p:cBhvr>
                                      <p:to>
                                        <p:strVal val="visible"/>
                                      </p:to>
                                    </p:set>
                                    <p:anim calcmode="lin" valueType="num">
                                      <p:cBhvr additive="base">
                                        <p:cTn id="11" dur="500" fill="hold"/>
                                        <p:tgtEl>
                                          <p:spTgt spid="66562">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66562">
                                            <p:txEl>
                                              <p:pRg st="2" end="2"/>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66562">
                                            <p:txEl>
                                              <p:pRg st="3" end="3"/>
                                            </p:txEl>
                                          </p:spTgt>
                                        </p:tgtEl>
                                        <p:attrNameLst>
                                          <p:attrName>style.visibility</p:attrName>
                                        </p:attrNameLst>
                                      </p:cBhvr>
                                      <p:to>
                                        <p:strVal val="visible"/>
                                      </p:to>
                                    </p:set>
                                    <p:anim calcmode="lin" valueType="num">
                                      <p:cBhvr additive="base">
                                        <p:cTn id="15" dur="500" fill="hold"/>
                                        <p:tgtEl>
                                          <p:spTgt spid="66562">
                                            <p:txEl>
                                              <p:pRg st="3" end="3"/>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66562">
                                            <p:txEl>
                                              <p:pRg st="3" end="3"/>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66562">
                                            <p:txEl>
                                              <p:pRg st="4" end="4"/>
                                            </p:txEl>
                                          </p:spTgt>
                                        </p:tgtEl>
                                        <p:attrNameLst>
                                          <p:attrName>style.visibility</p:attrName>
                                        </p:attrNameLst>
                                      </p:cBhvr>
                                      <p:to>
                                        <p:strVal val="visible"/>
                                      </p:to>
                                    </p:set>
                                    <p:anim calcmode="lin" valueType="num">
                                      <p:cBhvr additive="base">
                                        <p:cTn id="19" dur="500" fill="hold"/>
                                        <p:tgtEl>
                                          <p:spTgt spid="66562">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66562">
                                            <p:txEl>
                                              <p:pRg st="4" end="4"/>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66562">
                                            <p:txEl>
                                              <p:pRg st="5" end="5"/>
                                            </p:txEl>
                                          </p:spTgt>
                                        </p:tgtEl>
                                        <p:attrNameLst>
                                          <p:attrName>style.visibility</p:attrName>
                                        </p:attrNameLst>
                                      </p:cBhvr>
                                      <p:to>
                                        <p:strVal val="visible"/>
                                      </p:to>
                                    </p:set>
                                    <p:anim calcmode="lin" valueType="num">
                                      <p:cBhvr additive="base">
                                        <p:cTn id="23" dur="500" fill="hold"/>
                                        <p:tgtEl>
                                          <p:spTgt spid="66562">
                                            <p:txEl>
                                              <p:pRg st="5" end="5"/>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66562">
                                            <p:txEl>
                                              <p:pRg st="5" end="5"/>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66562">
                                            <p:txEl>
                                              <p:pRg st="6" end="6"/>
                                            </p:txEl>
                                          </p:spTgt>
                                        </p:tgtEl>
                                        <p:attrNameLst>
                                          <p:attrName>style.visibility</p:attrName>
                                        </p:attrNameLst>
                                      </p:cBhvr>
                                      <p:to>
                                        <p:strVal val="visible"/>
                                      </p:to>
                                    </p:set>
                                    <p:anim calcmode="lin" valueType="num">
                                      <p:cBhvr additive="base">
                                        <p:cTn id="27" dur="500" fill="hold"/>
                                        <p:tgtEl>
                                          <p:spTgt spid="66562">
                                            <p:txEl>
                                              <p:pRg st="6" end="6"/>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66562">
                                            <p:txEl>
                                              <p:pRg st="6" end="6"/>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66562">
                                            <p:txEl>
                                              <p:pRg st="7" end="7"/>
                                            </p:txEl>
                                          </p:spTgt>
                                        </p:tgtEl>
                                        <p:attrNameLst>
                                          <p:attrName>style.visibility</p:attrName>
                                        </p:attrNameLst>
                                      </p:cBhvr>
                                      <p:to>
                                        <p:strVal val="visible"/>
                                      </p:to>
                                    </p:set>
                                    <p:anim calcmode="lin" valueType="num">
                                      <p:cBhvr additive="base">
                                        <p:cTn id="31" dur="500" fill="hold"/>
                                        <p:tgtEl>
                                          <p:spTgt spid="66562">
                                            <p:txEl>
                                              <p:pRg st="7" end="7"/>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66562">
                                            <p:txEl>
                                              <p:pRg st="7" end="7"/>
                                            </p:txEl>
                                          </p:spTgt>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66562">
                                            <p:txEl>
                                              <p:pRg st="8" end="8"/>
                                            </p:txEl>
                                          </p:spTgt>
                                        </p:tgtEl>
                                        <p:attrNameLst>
                                          <p:attrName>style.visibility</p:attrName>
                                        </p:attrNameLst>
                                      </p:cBhvr>
                                      <p:to>
                                        <p:strVal val="visible"/>
                                      </p:to>
                                    </p:set>
                                    <p:anim calcmode="lin" valueType="num">
                                      <p:cBhvr additive="base">
                                        <p:cTn id="35" dur="500" fill="hold"/>
                                        <p:tgtEl>
                                          <p:spTgt spid="66562">
                                            <p:txEl>
                                              <p:pRg st="8" end="8"/>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66562">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600">
                <a:solidFill>
                  <a:schemeClr val="tx1"/>
                </a:solidFill>
                <a:latin typeface="Times New Roman" panose="02020603050405020304" pitchFamily="18" charset="0"/>
              </a:defRPr>
            </a:lvl1pPr>
            <a:lvl2pPr marL="742950" indent="-285750" eaLnBrk="0" hangingPunct="0">
              <a:defRPr sz="3600">
                <a:solidFill>
                  <a:schemeClr val="tx1"/>
                </a:solidFill>
                <a:latin typeface="Times New Roman" panose="02020603050405020304" pitchFamily="18" charset="0"/>
              </a:defRPr>
            </a:lvl2pPr>
            <a:lvl3pPr marL="1143000" indent="-228600" eaLnBrk="0" hangingPunct="0">
              <a:defRPr sz="3600">
                <a:solidFill>
                  <a:schemeClr val="tx1"/>
                </a:solidFill>
                <a:latin typeface="Times New Roman" panose="02020603050405020304" pitchFamily="18" charset="0"/>
              </a:defRPr>
            </a:lvl3pPr>
            <a:lvl4pPr marL="1600200" indent="-228600" eaLnBrk="0" hangingPunct="0">
              <a:defRPr sz="3600">
                <a:solidFill>
                  <a:schemeClr val="tx1"/>
                </a:solidFill>
                <a:latin typeface="Times New Roman" panose="02020603050405020304" pitchFamily="18" charset="0"/>
              </a:defRPr>
            </a:lvl4pPr>
            <a:lvl5pPr marL="2057400" indent="-228600" eaLnBrk="0" hangingPunct="0">
              <a:defRPr sz="36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a:solidFill>
                  <a:schemeClr val="tx1"/>
                </a:solidFill>
                <a:latin typeface="Times New Roman" panose="02020603050405020304" pitchFamily="18" charset="0"/>
              </a:defRPr>
            </a:lvl9pPr>
          </a:lstStyle>
          <a:p>
            <a:pPr eaLnBrk="1" hangingPunct="1"/>
            <a:fld id="{A8F7CF37-DFCD-4AD0-92BE-21D8F4724CA6}" type="slidenum">
              <a:rPr lang="en-US" sz="1400"/>
              <a:pPr eaLnBrk="1" hangingPunct="1"/>
              <a:t>73</a:t>
            </a:fld>
            <a:endParaRPr lang="en-US" sz="1400"/>
          </a:p>
        </p:txBody>
      </p:sp>
      <p:graphicFrame>
        <p:nvGraphicFramePr>
          <p:cNvPr id="55299" name="Object 3"/>
          <p:cNvGraphicFramePr>
            <a:graphicFrameLocks noChangeAspect="1"/>
          </p:cNvGraphicFramePr>
          <p:nvPr/>
        </p:nvGraphicFramePr>
        <p:xfrm>
          <a:off x="0" y="227013"/>
          <a:ext cx="9144000" cy="6403975"/>
        </p:xfrm>
        <a:graphic>
          <a:graphicData uri="http://schemas.openxmlformats.org/presentationml/2006/ole">
            <mc:AlternateContent xmlns:mc="http://schemas.openxmlformats.org/markup-compatibility/2006">
              <mc:Choice xmlns:v="urn:schemas-microsoft-com:vml" Requires="v">
                <p:oleObj spid="_x0000_s25618" name="Image" r:id="rId3" imgW="14234921" imgH="9968254" progId="Photoshop.Image.7">
                  <p:embed/>
                </p:oleObj>
              </mc:Choice>
              <mc:Fallback>
                <p:oleObj name="Image" r:id="rId3" imgW="14234921" imgH="9968254" progId="Photoshop.Image.7">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227013"/>
                        <a:ext cx="9144000" cy="6403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2706676958"/>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0" algn="ctr">
              <a:lnSpc>
                <a:spcPct val="100000"/>
              </a:lnSpc>
            </a:pPr>
            <a:r>
              <a:rPr spc="-5" dirty="0"/>
              <a:t>Advantages and Disadvantages</a:t>
            </a:r>
            <a:r>
              <a:rPr spc="-70" dirty="0"/>
              <a:t> </a:t>
            </a:r>
            <a:r>
              <a:rPr dirty="0"/>
              <a:t>of</a:t>
            </a:r>
          </a:p>
          <a:p>
            <a:pPr marL="0" algn="ctr">
              <a:lnSpc>
                <a:spcPct val="100000"/>
              </a:lnSpc>
            </a:pPr>
            <a:r>
              <a:rPr spc="-5" dirty="0"/>
              <a:t>Centrifugal</a:t>
            </a:r>
            <a:r>
              <a:rPr spc="-70" dirty="0"/>
              <a:t> </a:t>
            </a:r>
            <a:r>
              <a:rPr spc="-5" dirty="0"/>
              <a:t>Pumps</a:t>
            </a:r>
          </a:p>
        </p:txBody>
      </p:sp>
      <p:sp>
        <p:nvSpPr>
          <p:cNvPr id="3" name="object 3"/>
          <p:cNvSpPr txBox="1"/>
          <p:nvPr/>
        </p:nvSpPr>
        <p:spPr>
          <a:xfrm>
            <a:off x="764540" y="2020061"/>
            <a:ext cx="7232015" cy="3597275"/>
          </a:xfrm>
          <a:prstGeom prst="rect">
            <a:avLst/>
          </a:prstGeom>
        </p:spPr>
        <p:txBody>
          <a:bodyPr vert="horz" wrap="square" lIns="0" tIns="0" rIns="0" bIns="0" rtlCol="0">
            <a:spAutoFit/>
          </a:bodyPr>
          <a:lstStyle/>
          <a:p>
            <a:pPr marL="355600" marR="5080" indent="-342900">
              <a:lnSpc>
                <a:spcPct val="100000"/>
              </a:lnSpc>
              <a:buChar char="•"/>
              <a:tabLst>
                <a:tab pos="355600" algn="l"/>
                <a:tab pos="356235" algn="l"/>
              </a:tabLst>
            </a:pPr>
            <a:r>
              <a:rPr sz="2000" dirty="0">
                <a:solidFill>
                  <a:srgbClr val="054A85"/>
                </a:solidFill>
                <a:latin typeface="Arial"/>
                <a:cs typeface="Arial"/>
              </a:rPr>
              <a:t>Centrifugal Pumps are the most widely used </a:t>
            </a:r>
            <a:r>
              <a:rPr sz="2000" spc="-5" dirty="0">
                <a:solidFill>
                  <a:srgbClr val="054A85"/>
                </a:solidFill>
                <a:latin typeface="Arial"/>
                <a:cs typeface="Arial"/>
              </a:rPr>
              <a:t>type </a:t>
            </a:r>
            <a:r>
              <a:rPr sz="2000" dirty="0">
                <a:solidFill>
                  <a:srgbClr val="054A85"/>
                </a:solidFill>
                <a:latin typeface="Arial"/>
                <a:cs typeface="Arial"/>
              </a:rPr>
              <a:t>of pump</a:t>
            </a:r>
            <a:r>
              <a:rPr sz="2000" spc="-220" dirty="0">
                <a:solidFill>
                  <a:srgbClr val="054A85"/>
                </a:solidFill>
                <a:latin typeface="Arial"/>
                <a:cs typeface="Arial"/>
              </a:rPr>
              <a:t> </a:t>
            </a:r>
            <a:r>
              <a:rPr sz="2000" dirty="0">
                <a:solidFill>
                  <a:srgbClr val="054A85"/>
                </a:solidFill>
                <a:latin typeface="Arial"/>
                <a:cs typeface="Arial"/>
              </a:rPr>
              <a:t>for  the transfer of liquids. There are many advantages and  disadvantages associated with Centrifugal</a:t>
            </a:r>
            <a:r>
              <a:rPr sz="2000" spc="-155" dirty="0">
                <a:solidFill>
                  <a:srgbClr val="054A85"/>
                </a:solidFill>
                <a:latin typeface="Arial"/>
                <a:cs typeface="Arial"/>
              </a:rPr>
              <a:t> </a:t>
            </a:r>
            <a:r>
              <a:rPr sz="2000" dirty="0">
                <a:solidFill>
                  <a:srgbClr val="054A85"/>
                </a:solidFill>
                <a:latin typeface="Arial"/>
                <a:cs typeface="Arial"/>
              </a:rPr>
              <a:t>Pumps:</a:t>
            </a:r>
            <a:endParaRPr sz="2000" dirty="0">
              <a:latin typeface="Arial"/>
              <a:cs typeface="Arial"/>
            </a:endParaRPr>
          </a:p>
          <a:p>
            <a:pPr marL="355600" indent="-342900">
              <a:lnSpc>
                <a:spcPct val="100000"/>
              </a:lnSpc>
              <a:spcBef>
                <a:spcPts val="480"/>
              </a:spcBef>
              <a:buFont typeface="Arial"/>
              <a:buChar char="•"/>
              <a:tabLst>
                <a:tab pos="355600" algn="l"/>
                <a:tab pos="356235" algn="l"/>
              </a:tabLst>
            </a:pPr>
            <a:r>
              <a:rPr sz="2000" i="1" dirty="0">
                <a:solidFill>
                  <a:srgbClr val="054A85"/>
                </a:solidFill>
                <a:latin typeface="Arial"/>
                <a:cs typeface="Arial"/>
              </a:rPr>
              <a:t>Advantages:</a:t>
            </a:r>
            <a:endParaRPr sz="2000" dirty="0">
              <a:latin typeface="Arial"/>
              <a:cs typeface="Arial"/>
            </a:endParaRPr>
          </a:p>
          <a:p>
            <a:pPr marL="756285" lvl="1" indent="-286385">
              <a:lnSpc>
                <a:spcPct val="100000"/>
              </a:lnSpc>
              <a:spcBef>
                <a:spcPts val="439"/>
              </a:spcBef>
              <a:buChar char="–"/>
              <a:tabLst>
                <a:tab pos="756285" algn="l"/>
                <a:tab pos="756920" algn="l"/>
              </a:tabLst>
            </a:pPr>
            <a:r>
              <a:rPr sz="1800" spc="-5" dirty="0">
                <a:solidFill>
                  <a:srgbClr val="054A85"/>
                </a:solidFill>
                <a:latin typeface="Arial"/>
                <a:cs typeface="Arial"/>
              </a:rPr>
              <a:t>Simple</a:t>
            </a:r>
            <a:r>
              <a:rPr sz="1800" spc="-75" dirty="0">
                <a:solidFill>
                  <a:srgbClr val="054A85"/>
                </a:solidFill>
                <a:latin typeface="Arial"/>
                <a:cs typeface="Arial"/>
              </a:rPr>
              <a:t> </a:t>
            </a:r>
            <a:r>
              <a:rPr sz="1800" spc="-5" dirty="0">
                <a:solidFill>
                  <a:srgbClr val="054A85"/>
                </a:solidFill>
                <a:latin typeface="Arial"/>
                <a:cs typeface="Arial"/>
              </a:rPr>
              <a:t>operation.</a:t>
            </a:r>
            <a:endParaRPr sz="1800" dirty="0">
              <a:latin typeface="Arial"/>
              <a:cs typeface="Arial"/>
            </a:endParaRPr>
          </a:p>
          <a:p>
            <a:pPr marL="756285" lvl="1" indent="-286385">
              <a:lnSpc>
                <a:spcPct val="100000"/>
              </a:lnSpc>
              <a:spcBef>
                <a:spcPts val="430"/>
              </a:spcBef>
              <a:buChar char="–"/>
              <a:tabLst>
                <a:tab pos="756285" algn="l"/>
                <a:tab pos="756920" algn="l"/>
              </a:tabLst>
            </a:pPr>
            <a:r>
              <a:rPr sz="1800" spc="-5" dirty="0">
                <a:solidFill>
                  <a:srgbClr val="054A85"/>
                </a:solidFill>
                <a:latin typeface="Arial"/>
                <a:cs typeface="Arial"/>
              </a:rPr>
              <a:t>Low </a:t>
            </a:r>
            <a:r>
              <a:rPr sz="1800" dirty="0">
                <a:solidFill>
                  <a:srgbClr val="054A85"/>
                </a:solidFill>
                <a:latin typeface="Arial"/>
                <a:cs typeface="Arial"/>
              </a:rPr>
              <a:t>first </a:t>
            </a:r>
            <a:r>
              <a:rPr sz="1800" spc="-5" dirty="0">
                <a:solidFill>
                  <a:srgbClr val="054A85"/>
                </a:solidFill>
                <a:latin typeface="Arial"/>
                <a:cs typeface="Arial"/>
              </a:rPr>
              <a:t>cost and</a:t>
            </a:r>
            <a:r>
              <a:rPr sz="1800" spc="-55" dirty="0">
                <a:solidFill>
                  <a:srgbClr val="054A85"/>
                </a:solidFill>
                <a:latin typeface="Arial"/>
                <a:cs typeface="Arial"/>
              </a:rPr>
              <a:t> </a:t>
            </a:r>
            <a:r>
              <a:rPr sz="1800" spc="-5" dirty="0">
                <a:solidFill>
                  <a:srgbClr val="054A85"/>
                </a:solidFill>
                <a:latin typeface="Arial"/>
                <a:cs typeface="Arial"/>
              </a:rPr>
              <a:t>maintenance.</a:t>
            </a:r>
            <a:endParaRPr sz="1800" dirty="0">
              <a:latin typeface="Arial"/>
              <a:cs typeface="Arial"/>
            </a:endParaRPr>
          </a:p>
          <a:p>
            <a:pPr marL="756285" lvl="1" indent="-286385">
              <a:lnSpc>
                <a:spcPct val="100000"/>
              </a:lnSpc>
              <a:spcBef>
                <a:spcPts val="430"/>
              </a:spcBef>
              <a:buChar char="–"/>
              <a:tabLst>
                <a:tab pos="756285" algn="l"/>
                <a:tab pos="756920" algn="l"/>
              </a:tabLst>
            </a:pPr>
            <a:r>
              <a:rPr sz="1800" spc="-5" dirty="0">
                <a:solidFill>
                  <a:srgbClr val="054A85"/>
                </a:solidFill>
                <a:latin typeface="Arial"/>
                <a:cs typeface="Arial"/>
              </a:rPr>
              <a:t>Insignificant excessive pressure build up in</a:t>
            </a:r>
            <a:r>
              <a:rPr sz="1800" spc="75" dirty="0">
                <a:solidFill>
                  <a:srgbClr val="054A85"/>
                </a:solidFill>
                <a:latin typeface="Arial"/>
                <a:cs typeface="Arial"/>
              </a:rPr>
              <a:t> </a:t>
            </a:r>
            <a:r>
              <a:rPr sz="1800" spc="-5" dirty="0">
                <a:solidFill>
                  <a:srgbClr val="054A85"/>
                </a:solidFill>
                <a:latin typeface="Arial"/>
                <a:cs typeface="Arial"/>
              </a:rPr>
              <a:t>casing.</a:t>
            </a:r>
            <a:endParaRPr sz="1800" dirty="0">
              <a:latin typeface="Arial"/>
              <a:cs typeface="Arial"/>
            </a:endParaRPr>
          </a:p>
          <a:p>
            <a:pPr marL="756285" lvl="1" indent="-286385">
              <a:lnSpc>
                <a:spcPct val="100000"/>
              </a:lnSpc>
              <a:spcBef>
                <a:spcPts val="430"/>
              </a:spcBef>
              <a:buChar char="–"/>
              <a:tabLst>
                <a:tab pos="756285" algn="l"/>
                <a:tab pos="756920" algn="l"/>
              </a:tabLst>
            </a:pPr>
            <a:r>
              <a:rPr sz="1800" spc="-5" dirty="0">
                <a:solidFill>
                  <a:srgbClr val="054A85"/>
                </a:solidFill>
                <a:latin typeface="Arial"/>
                <a:cs typeface="Arial"/>
              </a:rPr>
              <a:t>Impeller and shaft are </a:t>
            </a:r>
            <a:r>
              <a:rPr sz="1800" dirty="0">
                <a:solidFill>
                  <a:srgbClr val="054A85"/>
                </a:solidFill>
                <a:latin typeface="Arial"/>
                <a:cs typeface="Arial"/>
              </a:rPr>
              <a:t>the </a:t>
            </a:r>
            <a:r>
              <a:rPr sz="1800" spc="-5" dirty="0">
                <a:solidFill>
                  <a:srgbClr val="054A85"/>
                </a:solidFill>
                <a:latin typeface="Arial"/>
                <a:cs typeface="Arial"/>
              </a:rPr>
              <a:t>only moving</a:t>
            </a:r>
            <a:r>
              <a:rPr sz="1800" spc="25" dirty="0">
                <a:solidFill>
                  <a:srgbClr val="054A85"/>
                </a:solidFill>
                <a:latin typeface="Arial"/>
                <a:cs typeface="Arial"/>
              </a:rPr>
              <a:t> </a:t>
            </a:r>
            <a:r>
              <a:rPr sz="1800" spc="-5" dirty="0">
                <a:solidFill>
                  <a:srgbClr val="054A85"/>
                </a:solidFill>
                <a:latin typeface="Arial"/>
                <a:cs typeface="Arial"/>
              </a:rPr>
              <a:t>parts.</a:t>
            </a:r>
            <a:endParaRPr sz="1800" dirty="0">
              <a:latin typeface="Arial"/>
              <a:cs typeface="Arial"/>
            </a:endParaRPr>
          </a:p>
          <a:p>
            <a:pPr marL="756285" lvl="1" indent="-286385">
              <a:lnSpc>
                <a:spcPct val="100000"/>
              </a:lnSpc>
              <a:spcBef>
                <a:spcPts val="430"/>
              </a:spcBef>
              <a:buChar char="–"/>
              <a:tabLst>
                <a:tab pos="756285" algn="l"/>
                <a:tab pos="756920" algn="l"/>
              </a:tabLst>
            </a:pPr>
            <a:r>
              <a:rPr sz="1800" spc="-5" dirty="0">
                <a:solidFill>
                  <a:srgbClr val="054A85"/>
                </a:solidFill>
                <a:latin typeface="Arial"/>
                <a:cs typeface="Arial"/>
              </a:rPr>
              <a:t>Quiet</a:t>
            </a:r>
            <a:r>
              <a:rPr sz="1800" spc="-65" dirty="0">
                <a:solidFill>
                  <a:srgbClr val="054A85"/>
                </a:solidFill>
                <a:latin typeface="Arial"/>
                <a:cs typeface="Arial"/>
              </a:rPr>
              <a:t> </a:t>
            </a:r>
            <a:r>
              <a:rPr sz="1800" spc="-5" dirty="0">
                <a:solidFill>
                  <a:srgbClr val="054A85"/>
                </a:solidFill>
                <a:latin typeface="Arial"/>
                <a:cs typeface="Arial"/>
              </a:rPr>
              <a:t>operations.</a:t>
            </a:r>
            <a:endParaRPr sz="1800" dirty="0">
              <a:latin typeface="Arial"/>
              <a:cs typeface="Arial"/>
            </a:endParaRPr>
          </a:p>
          <a:p>
            <a:pPr marL="756285" lvl="1" indent="-286385">
              <a:lnSpc>
                <a:spcPct val="100000"/>
              </a:lnSpc>
              <a:spcBef>
                <a:spcPts val="430"/>
              </a:spcBef>
              <a:buChar char="–"/>
              <a:tabLst>
                <a:tab pos="756285" algn="l"/>
                <a:tab pos="756920" algn="l"/>
              </a:tabLst>
            </a:pPr>
            <a:r>
              <a:rPr sz="1800" spc="-5" dirty="0">
                <a:solidFill>
                  <a:srgbClr val="054A85"/>
                </a:solidFill>
                <a:latin typeface="Arial"/>
                <a:cs typeface="Arial"/>
              </a:rPr>
              <a:t>Wide range </a:t>
            </a:r>
            <a:r>
              <a:rPr sz="1800" dirty="0">
                <a:solidFill>
                  <a:srgbClr val="054A85"/>
                </a:solidFill>
                <a:latin typeface="Arial"/>
                <a:cs typeface="Arial"/>
              </a:rPr>
              <a:t>of </a:t>
            </a:r>
            <a:r>
              <a:rPr sz="1800" spc="-5" dirty="0">
                <a:solidFill>
                  <a:srgbClr val="054A85"/>
                </a:solidFill>
                <a:latin typeface="Arial"/>
                <a:cs typeface="Arial"/>
              </a:rPr>
              <a:t>pressure, flow and</a:t>
            </a:r>
            <a:r>
              <a:rPr sz="1800" spc="25" dirty="0">
                <a:solidFill>
                  <a:srgbClr val="054A85"/>
                </a:solidFill>
                <a:latin typeface="Arial"/>
                <a:cs typeface="Arial"/>
              </a:rPr>
              <a:t> </a:t>
            </a:r>
            <a:r>
              <a:rPr sz="1800" spc="-5" dirty="0">
                <a:solidFill>
                  <a:srgbClr val="054A85"/>
                </a:solidFill>
                <a:latin typeface="Arial"/>
                <a:cs typeface="Arial"/>
              </a:rPr>
              <a:t>capacities.</a:t>
            </a:r>
            <a:endParaRPr sz="1800" dirty="0">
              <a:latin typeface="Arial"/>
              <a:cs typeface="Arial"/>
            </a:endParaRPr>
          </a:p>
          <a:p>
            <a:pPr marL="756285" lvl="1" indent="-286385">
              <a:lnSpc>
                <a:spcPct val="100000"/>
              </a:lnSpc>
              <a:spcBef>
                <a:spcPts val="434"/>
              </a:spcBef>
              <a:buChar char="–"/>
              <a:tabLst>
                <a:tab pos="756285" algn="l"/>
                <a:tab pos="756920" algn="l"/>
              </a:tabLst>
            </a:pPr>
            <a:r>
              <a:rPr sz="1800" spc="-5" dirty="0">
                <a:solidFill>
                  <a:srgbClr val="054A85"/>
                </a:solidFill>
                <a:latin typeface="Arial"/>
                <a:cs typeface="Arial"/>
              </a:rPr>
              <a:t>Utilize small floor space </a:t>
            </a:r>
            <a:r>
              <a:rPr sz="1800" dirty="0">
                <a:solidFill>
                  <a:srgbClr val="054A85"/>
                </a:solidFill>
                <a:latin typeface="Arial"/>
                <a:cs typeface="Arial"/>
              </a:rPr>
              <a:t>in </a:t>
            </a:r>
            <a:r>
              <a:rPr sz="1800" spc="-5" dirty="0">
                <a:solidFill>
                  <a:srgbClr val="054A85"/>
                </a:solidFill>
                <a:latin typeface="Arial"/>
                <a:cs typeface="Arial"/>
              </a:rPr>
              <a:t>different</a:t>
            </a:r>
            <a:r>
              <a:rPr sz="1800" spc="-10" dirty="0">
                <a:solidFill>
                  <a:srgbClr val="054A85"/>
                </a:solidFill>
                <a:latin typeface="Arial"/>
                <a:cs typeface="Arial"/>
              </a:rPr>
              <a:t> </a:t>
            </a:r>
            <a:r>
              <a:rPr sz="1800" spc="-5" dirty="0">
                <a:solidFill>
                  <a:srgbClr val="054A85"/>
                </a:solidFill>
                <a:latin typeface="Arial"/>
                <a:cs typeface="Arial"/>
              </a:rPr>
              <a:t>positions.</a:t>
            </a:r>
            <a:endParaRPr sz="1800" dirty="0">
              <a:latin typeface="Arial"/>
              <a:cs typeface="Arial"/>
            </a:endParaRPr>
          </a:p>
        </p:txBody>
      </p:sp>
    </p:spTree>
    <p:extLst>
      <p:ext uri="{BB962C8B-B14F-4D97-AF65-F5344CB8AC3E}">
        <p14:creationId xmlns:p14="http://schemas.microsoft.com/office/powerpoint/2010/main" val="376249741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0" algn="ctr">
              <a:lnSpc>
                <a:spcPct val="100000"/>
              </a:lnSpc>
            </a:pPr>
            <a:r>
              <a:rPr spc="-5" dirty="0"/>
              <a:t>Advantages and Disadvantages</a:t>
            </a:r>
            <a:r>
              <a:rPr spc="-70" dirty="0"/>
              <a:t> </a:t>
            </a:r>
            <a:r>
              <a:rPr dirty="0"/>
              <a:t>of</a:t>
            </a:r>
          </a:p>
          <a:p>
            <a:pPr marL="1905" algn="ctr">
              <a:lnSpc>
                <a:spcPct val="100000"/>
              </a:lnSpc>
            </a:pPr>
            <a:r>
              <a:rPr spc="-5" dirty="0"/>
              <a:t>Centrifugal Pumps</a:t>
            </a:r>
            <a:r>
              <a:rPr spc="-15" dirty="0"/>
              <a:t> </a:t>
            </a:r>
            <a:r>
              <a:rPr spc="-5" dirty="0"/>
              <a:t>Continued…..</a:t>
            </a:r>
          </a:p>
        </p:txBody>
      </p:sp>
      <p:sp>
        <p:nvSpPr>
          <p:cNvPr id="3" name="object 3"/>
          <p:cNvSpPr txBox="1"/>
          <p:nvPr/>
        </p:nvSpPr>
        <p:spPr>
          <a:xfrm>
            <a:off x="1831594" y="2020061"/>
            <a:ext cx="5288280" cy="2950845"/>
          </a:xfrm>
          <a:prstGeom prst="rect">
            <a:avLst/>
          </a:prstGeom>
        </p:spPr>
        <p:txBody>
          <a:bodyPr vert="horz" wrap="square" lIns="0" tIns="0" rIns="0" bIns="0" rtlCol="0">
            <a:spAutoFit/>
          </a:bodyPr>
          <a:lstStyle/>
          <a:p>
            <a:pPr marL="355600" indent="-342900">
              <a:lnSpc>
                <a:spcPct val="100000"/>
              </a:lnSpc>
              <a:buChar char="•"/>
              <a:tabLst>
                <a:tab pos="354965" algn="l"/>
                <a:tab pos="355600" algn="l"/>
              </a:tabLst>
            </a:pPr>
            <a:r>
              <a:rPr sz="2000" dirty="0">
                <a:solidFill>
                  <a:srgbClr val="054A85"/>
                </a:solidFill>
                <a:latin typeface="Arial"/>
                <a:cs typeface="Arial"/>
              </a:rPr>
              <a:t>Disadvantages:</a:t>
            </a:r>
            <a:endParaRPr sz="2000" dirty="0">
              <a:latin typeface="Arial"/>
              <a:cs typeface="Arial"/>
            </a:endParaRPr>
          </a:p>
          <a:p>
            <a:pPr marL="756285" lvl="1" indent="-286385">
              <a:lnSpc>
                <a:spcPct val="100000"/>
              </a:lnSpc>
              <a:spcBef>
                <a:spcPts val="440"/>
              </a:spcBef>
              <a:buChar char="–"/>
              <a:tabLst>
                <a:tab pos="756285" algn="l"/>
                <a:tab pos="756920" algn="l"/>
              </a:tabLst>
            </a:pPr>
            <a:r>
              <a:rPr sz="1800" spc="-5" dirty="0">
                <a:solidFill>
                  <a:srgbClr val="054A85"/>
                </a:solidFill>
                <a:latin typeface="Arial"/>
                <a:cs typeface="Arial"/>
              </a:rPr>
              <a:t>High viscous liquids are not handled</a:t>
            </a:r>
            <a:r>
              <a:rPr sz="1800" spc="45" dirty="0">
                <a:solidFill>
                  <a:srgbClr val="054A85"/>
                </a:solidFill>
                <a:latin typeface="Arial"/>
                <a:cs typeface="Arial"/>
              </a:rPr>
              <a:t> </a:t>
            </a:r>
            <a:r>
              <a:rPr sz="1800" spc="-15" dirty="0">
                <a:solidFill>
                  <a:srgbClr val="054A85"/>
                </a:solidFill>
                <a:latin typeface="Arial"/>
                <a:cs typeface="Arial"/>
              </a:rPr>
              <a:t>well.</a:t>
            </a:r>
            <a:endParaRPr sz="1800" dirty="0">
              <a:latin typeface="Arial"/>
              <a:cs typeface="Arial"/>
            </a:endParaRPr>
          </a:p>
          <a:p>
            <a:pPr marL="756285" marR="132080" lvl="1" indent="-286385">
              <a:lnSpc>
                <a:spcPct val="100000"/>
              </a:lnSpc>
              <a:spcBef>
                <a:spcPts val="430"/>
              </a:spcBef>
              <a:buChar char="–"/>
              <a:tabLst>
                <a:tab pos="756285" algn="l"/>
                <a:tab pos="756920" algn="l"/>
              </a:tabLst>
            </a:pPr>
            <a:r>
              <a:rPr sz="1800" spc="-5" dirty="0">
                <a:solidFill>
                  <a:srgbClr val="054A85"/>
                </a:solidFill>
                <a:latin typeface="Arial"/>
                <a:cs typeface="Arial"/>
              </a:rPr>
              <a:t>Centrifugal Pumps usually don’t have </a:t>
            </a:r>
            <a:r>
              <a:rPr sz="1800" dirty="0">
                <a:solidFill>
                  <a:srgbClr val="054A85"/>
                </a:solidFill>
                <a:latin typeface="Arial"/>
                <a:cs typeface="Arial"/>
              </a:rPr>
              <a:t>the  </a:t>
            </a:r>
            <a:r>
              <a:rPr sz="1800" spc="-5" dirty="0">
                <a:solidFill>
                  <a:srgbClr val="054A85"/>
                </a:solidFill>
                <a:latin typeface="Arial"/>
                <a:cs typeface="Arial"/>
              </a:rPr>
              <a:t>capabilities </a:t>
            </a:r>
            <a:r>
              <a:rPr sz="1800" dirty="0">
                <a:solidFill>
                  <a:srgbClr val="054A85"/>
                </a:solidFill>
                <a:latin typeface="Arial"/>
                <a:cs typeface="Arial"/>
              </a:rPr>
              <a:t>of </a:t>
            </a:r>
            <a:r>
              <a:rPr sz="1800" spc="-5" dirty="0">
                <a:solidFill>
                  <a:srgbClr val="054A85"/>
                </a:solidFill>
                <a:latin typeface="Arial"/>
                <a:cs typeface="Arial"/>
              </a:rPr>
              <a:t>handling high pressure  applications in comparison </a:t>
            </a:r>
            <a:r>
              <a:rPr sz="1800" dirty="0">
                <a:solidFill>
                  <a:srgbClr val="054A85"/>
                </a:solidFill>
                <a:latin typeface="Arial"/>
                <a:cs typeface="Arial"/>
              </a:rPr>
              <a:t>to </a:t>
            </a:r>
            <a:r>
              <a:rPr sz="1800" spc="-5" dirty="0">
                <a:solidFill>
                  <a:srgbClr val="054A85"/>
                </a:solidFill>
                <a:latin typeface="Arial"/>
                <a:cs typeface="Arial"/>
              </a:rPr>
              <a:t>other </a:t>
            </a:r>
            <a:r>
              <a:rPr sz="1800" spc="-10" dirty="0">
                <a:solidFill>
                  <a:srgbClr val="054A85"/>
                </a:solidFill>
                <a:latin typeface="Arial"/>
                <a:cs typeface="Arial"/>
              </a:rPr>
              <a:t>types </a:t>
            </a:r>
            <a:r>
              <a:rPr sz="1800" dirty="0">
                <a:solidFill>
                  <a:srgbClr val="054A85"/>
                </a:solidFill>
                <a:latin typeface="Arial"/>
                <a:cs typeface="Arial"/>
              </a:rPr>
              <a:t>of  </a:t>
            </a:r>
            <a:r>
              <a:rPr sz="1800" spc="-5" dirty="0">
                <a:solidFill>
                  <a:srgbClr val="054A85"/>
                </a:solidFill>
                <a:latin typeface="Arial"/>
                <a:cs typeface="Arial"/>
              </a:rPr>
              <a:t>pumps, </a:t>
            </a:r>
            <a:r>
              <a:rPr sz="1800" dirty="0">
                <a:solidFill>
                  <a:srgbClr val="054A85"/>
                </a:solidFill>
                <a:latin typeface="Arial"/>
                <a:cs typeface="Arial"/>
              </a:rPr>
              <a:t>i.e., </a:t>
            </a:r>
            <a:r>
              <a:rPr sz="1800" spc="-5" dirty="0">
                <a:solidFill>
                  <a:srgbClr val="054A85"/>
                </a:solidFill>
                <a:latin typeface="Arial"/>
                <a:cs typeface="Arial"/>
              </a:rPr>
              <a:t>Regenerative</a:t>
            </a:r>
            <a:r>
              <a:rPr sz="1800" spc="-20" dirty="0">
                <a:solidFill>
                  <a:srgbClr val="054A85"/>
                </a:solidFill>
                <a:latin typeface="Arial"/>
                <a:cs typeface="Arial"/>
              </a:rPr>
              <a:t> </a:t>
            </a:r>
            <a:r>
              <a:rPr sz="1800" spc="-5" dirty="0">
                <a:solidFill>
                  <a:srgbClr val="054A85"/>
                </a:solidFill>
                <a:latin typeface="Arial"/>
                <a:cs typeface="Arial"/>
              </a:rPr>
              <a:t>turbines.</a:t>
            </a:r>
            <a:endParaRPr sz="1800" dirty="0">
              <a:latin typeface="Arial"/>
              <a:cs typeface="Arial"/>
            </a:endParaRPr>
          </a:p>
          <a:p>
            <a:pPr marL="756285" marR="5080" lvl="1" indent="-286385">
              <a:lnSpc>
                <a:spcPct val="100000"/>
              </a:lnSpc>
              <a:spcBef>
                <a:spcPts val="430"/>
              </a:spcBef>
              <a:buChar char="–"/>
              <a:tabLst>
                <a:tab pos="756285" algn="l"/>
                <a:tab pos="756920" algn="l"/>
              </a:tabLst>
            </a:pPr>
            <a:r>
              <a:rPr sz="1800" dirty="0">
                <a:solidFill>
                  <a:srgbClr val="054A85"/>
                </a:solidFill>
                <a:latin typeface="Arial"/>
                <a:cs typeface="Arial"/>
              </a:rPr>
              <a:t>In </a:t>
            </a:r>
            <a:r>
              <a:rPr sz="1800" spc="-10" dirty="0">
                <a:solidFill>
                  <a:srgbClr val="054A85"/>
                </a:solidFill>
                <a:latin typeface="Arial"/>
                <a:cs typeface="Arial"/>
              </a:rPr>
              <a:t>general, </a:t>
            </a:r>
            <a:r>
              <a:rPr sz="1800" spc="-5" dirty="0">
                <a:solidFill>
                  <a:srgbClr val="054A85"/>
                </a:solidFill>
                <a:latin typeface="Arial"/>
                <a:cs typeface="Arial"/>
              </a:rPr>
              <a:t>Centrifugal pumps </a:t>
            </a:r>
            <a:r>
              <a:rPr sz="1800" spc="-10" dirty="0">
                <a:solidFill>
                  <a:srgbClr val="054A85"/>
                </a:solidFill>
                <a:latin typeface="Arial"/>
                <a:cs typeface="Arial"/>
              </a:rPr>
              <a:t>cannot </a:t>
            </a:r>
            <a:r>
              <a:rPr sz="1800" spc="-5" dirty="0">
                <a:solidFill>
                  <a:srgbClr val="054A85"/>
                </a:solidFill>
                <a:latin typeface="Arial"/>
                <a:cs typeface="Arial"/>
              </a:rPr>
              <a:t>deliver  high pressure </a:t>
            </a:r>
            <a:r>
              <a:rPr sz="1800" spc="-10" dirty="0">
                <a:solidFill>
                  <a:srgbClr val="054A85"/>
                </a:solidFill>
                <a:latin typeface="Arial"/>
                <a:cs typeface="Arial"/>
              </a:rPr>
              <a:t>without </a:t>
            </a:r>
            <a:r>
              <a:rPr sz="1800" spc="-5" dirty="0">
                <a:solidFill>
                  <a:srgbClr val="054A85"/>
                </a:solidFill>
                <a:latin typeface="Arial"/>
                <a:cs typeface="Arial"/>
              </a:rPr>
              <a:t>changes in design and  are not suitable </a:t>
            </a:r>
            <a:r>
              <a:rPr sz="1800" dirty="0">
                <a:solidFill>
                  <a:srgbClr val="054A85"/>
                </a:solidFill>
                <a:latin typeface="Arial"/>
                <a:cs typeface="Arial"/>
              </a:rPr>
              <a:t>for </a:t>
            </a:r>
            <a:r>
              <a:rPr sz="1800" spc="-5" dirty="0">
                <a:solidFill>
                  <a:srgbClr val="054A85"/>
                </a:solidFill>
                <a:latin typeface="Arial"/>
                <a:cs typeface="Arial"/>
              </a:rPr>
              <a:t>high pressure delivery </a:t>
            </a:r>
            <a:r>
              <a:rPr sz="1800" dirty="0">
                <a:solidFill>
                  <a:srgbClr val="054A85"/>
                </a:solidFill>
                <a:latin typeface="Arial"/>
                <a:cs typeface="Arial"/>
              </a:rPr>
              <a:t>at  </a:t>
            </a:r>
            <a:r>
              <a:rPr sz="1800" spc="-5" dirty="0">
                <a:solidFill>
                  <a:srgbClr val="054A85"/>
                </a:solidFill>
                <a:latin typeface="Arial"/>
                <a:cs typeface="Arial"/>
              </a:rPr>
              <a:t>low volumes except </a:t>
            </a:r>
            <a:r>
              <a:rPr sz="1800" dirty="0">
                <a:solidFill>
                  <a:srgbClr val="054A85"/>
                </a:solidFill>
                <a:latin typeface="Arial"/>
                <a:cs typeface="Arial"/>
              </a:rPr>
              <a:t>the </a:t>
            </a:r>
            <a:r>
              <a:rPr sz="1800" spc="-5" dirty="0">
                <a:solidFill>
                  <a:srgbClr val="054A85"/>
                </a:solidFill>
                <a:latin typeface="Arial"/>
                <a:cs typeface="Arial"/>
              </a:rPr>
              <a:t>multistage</a:t>
            </a:r>
            <a:r>
              <a:rPr sz="1800" spc="5" dirty="0">
                <a:solidFill>
                  <a:srgbClr val="054A85"/>
                </a:solidFill>
                <a:latin typeface="Arial"/>
                <a:cs typeface="Arial"/>
              </a:rPr>
              <a:t> </a:t>
            </a:r>
            <a:r>
              <a:rPr sz="1800" spc="-5" dirty="0">
                <a:solidFill>
                  <a:srgbClr val="054A85"/>
                </a:solidFill>
                <a:latin typeface="Arial"/>
                <a:cs typeface="Arial"/>
              </a:rPr>
              <a:t>pumps.</a:t>
            </a:r>
            <a:endParaRPr sz="1800" dirty="0">
              <a:latin typeface="Arial"/>
              <a:cs typeface="Arial"/>
            </a:endParaRPr>
          </a:p>
        </p:txBody>
      </p:sp>
      <p:sp>
        <p:nvSpPr>
          <p:cNvPr id="5" name="object 5"/>
          <p:cNvSpPr/>
          <p:nvPr/>
        </p:nvSpPr>
        <p:spPr>
          <a:xfrm>
            <a:off x="0" y="2743200"/>
            <a:ext cx="1600200" cy="1600200"/>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3421126" y="5054600"/>
            <a:ext cx="2446274" cy="1803397"/>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99949479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600">
                <a:solidFill>
                  <a:schemeClr val="tx1"/>
                </a:solidFill>
                <a:latin typeface="Times New Roman" panose="02020603050405020304" pitchFamily="18" charset="0"/>
              </a:defRPr>
            </a:lvl1pPr>
            <a:lvl2pPr marL="742950" indent="-285750" eaLnBrk="0" hangingPunct="0">
              <a:defRPr sz="3600">
                <a:solidFill>
                  <a:schemeClr val="tx1"/>
                </a:solidFill>
                <a:latin typeface="Times New Roman" panose="02020603050405020304" pitchFamily="18" charset="0"/>
              </a:defRPr>
            </a:lvl2pPr>
            <a:lvl3pPr marL="1143000" indent="-228600" eaLnBrk="0" hangingPunct="0">
              <a:defRPr sz="3600">
                <a:solidFill>
                  <a:schemeClr val="tx1"/>
                </a:solidFill>
                <a:latin typeface="Times New Roman" panose="02020603050405020304" pitchFamily="18" charset="0"/>
              </a:defRPr>
            </a:lvl3pPr>
            <a:lvl4pPr marL="1600200" indent="-228600" eaLnBrk="0" hangingPunct="0">
              <a:defRPr sz="3600">
                <a:solidFill>
                  <a:schemeClr val="tx1"/>
                </a:solidFill>
                <a:latin typeface="Times New Roman" panose="02020603050405020304" pitchFamily="18" charset="0"/>
              </a:defRPr>
            </a:lvl4pPr>
            <a:lvl5pPr marL="2057400" indent="-228600" eaLnBrk="0" hangingPunct="0">
              <a:defRPr sz="36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a:solidFill>
                  <a:schemeClr val="tx1"/>
                </a:solidFill>
                <a:latin typeface="Times New Roman" panose="02020603050405020304" pitchFamily="18" charset="0"/>
              </a:defRPr>
            </a:lvl9pPr>
          </a:lstStyle>
          <a:p>
            <a:pPr eaLnBrk="1" hangingPunct="1"/>
            <a:fld id="{1DF431F9-BB31-463D-9145-4A8483208C7D}" type="slidenum">
              <a:rPr lang="en-US" sz="1400"/>
              <a:pPr eaLnBrk="1" hangingPunct="1"/>
              <a:t>76</a:t>
            </a:fld>
            <a:endParaRPr lang="en-US" sz="1400"/>
          </a:p>
        </p:txBody>
      </p:sp>
      <p:sp>
        <p:nvSpPr>
          <p:cNvPr id="67586" name="Rectangle 2"/>
          <p:cNvSpPr>
            <a:spLocks noGrp="1" noChangeArrowheads="1"/>
          </p:cNvSpPr>
          <p:nvPr>
            <p:ph type="title"/>
          </p:nvPr>
        </p:nvSpPr>
        <p:spPr>
          <a:xfrm>
            <a:off x="762000" y="2667000"/>
            <a:ext cx="7772400" cy="1143000"/>
          </a:xfrm>
        </p:spPr>
        <p:txBody>
          <a:bodyPr>
            <a:normAutofit fontScale="90000"/>
          </a:bodyPr>
          <a:lstStyle/>
          <a:p>
            <a:pPr eaLnBrk="1" hangingPunct="1"/>
            <a:r>
              <a:rPr lang="en-US" sz="9600" b="1" smtClean="0"/>
              <a:t>Thank You.</a:t>
            </a:r>
          </a:p>
        </p:txBody>
      </p:sp>
    </p:spTree>
    <p:extLst>
      <p:ext uri="{BB962C8B-B14F-4D97-AF65-F5344CB8AC3E}">
        <p14:creationId xmlns:p14="http://schemas.microsoft.com/office/powerpoint/2010/main" val="390541354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6" presetClass="emph" presetSubtype="0" fill="hold" grpId="0" nodeType="clickEffect">
                                  <p:stCondLst>
                                    <p:cond delay="0"/>
                                  </p:stCondLst>
                                  <p:childTnLst>
                                    <p:animScale>
                                      <p:cBhvr>
                                        <p:cTn id="6" dur="2000" fill="hold"/>
                                        <p:tgtEl>
                                          <p:spTgt spid="67586"/>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586"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1188658" y="1825625"/>
            <a:ext cx="6766683" cy="4351338"/>
          </a:xfrm>
          <a:prstGeom prst="rect">
            <a:avLst/>
          </a:prstGeom>
        </p:spPr>
      </p:pic>
    </p:spTree>
    <p:extLst>
      <p:ext uri="{BB962C8B-B14F-4D97-AF65-F5344CB8AC3E}">
        <p14:creationId xmlns:p14="http://schemas.microsoft.com/office/powerpoint/2010/main" val="46303798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628650" y="2245739"/>
            <a:ext cx="7886700" cy="3511110"/>
          </a:xfrm>
          <a:prstGeom prst="rect">
            <a:avLst/>
          </a:prstGeom>
        </p:spPr>
      </p:pic>
    </p:spTree>
    <p:extLst>
      <p:ext uri="{BB962C8B-B14F-4D97-AF65-F5344CB8AC3E}">
        <p14:creationId xmlns:p14="http://schemas.microsoft.com/office/powerpoint/2010/main" val="32752306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Content Placeholder 4"/>
          <p:cNvPicPr>
            <a:picLocks noGrp="1" noChangeAspect="1"/>
          </p:cNvPicPr>
          <p:nvPr>
            <p:ph idx="1"/>
          </p:nvPr>
        </p:nvPicPr>
        <p:blipFill>
          <a:blip r:embed="rId2"/>
          <a:stretch>
            <a:fillRect/>
          </a:stretch>
        </p:blipFill>
        <p:spPr>
          <a:xfrm>
            <a:off x="628650" y="1940683"/>
            <a:ext cx="7886700" cy="3330038"/>
          </a:xfrm>
          <a:prstGeom prst="rect">
            <a:avLst/>
          </a:prstGeom>
        </p:spPr>
      </p:pic>
    </p:spTree>
    <p:extLst>
      <p:ext uri="{BB962C8B-B14F-4D97-AF65-F5344CB8AC3E}">
        <p14:creationId xmlns:p14="http://schemas.microsoft.com/office/powerpoint/2010/main" val="5299358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27" name="Rectangle 2"/>
          <p:cNvSpPr>
            <a:spLocks noChangeArrowheads="1"/>
          </p:cNvSpPr>
          <p:nvPr/>
        </p:nvSpPr>
        <p:spPr bwMode="auto">
          <a:xfrm>
            <a:off x="6858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endParaRPr lang="en-US"/>
          </a:p>
        </p:txBody>
      </p:sp>
      <p:sp>
        <p:nvSpPr>
          <p:cNvPr id="1028" name="Rectangle 3"/>
          <p:cNvSpPr>
            <a:spLocks noChangeArrowheads="1"/>
          </p:cNvSpPr>
          <p:nvPr/>
        </p:nvSpPr>
        <p:spPr bwMode="auto">
          <a:xfrm>
            <a:off x="31242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endParaRPr lang="en-US"/>
          </a:p>
        </p:txBody>
      </p:sp>
      <p:grpSp>
        <p:nvGrpSpPr>
          <p:cNvPr id="2" name="Group 4"/>
          <p:cNvGrpSpPr>
            <a:grpSpLocks/>
          </p:cNvGrpSpPr>
          <p:nvPr/>
        </p:nvGrpSpPr>
        <p:grpSpPr bwMode="auto">
          <a:xfrm>
            <a:off x="2495550" y="3270250"/>
            <a:ext cx="3657600" cy="1408113"/>
            <a:chOff x="1572" y="2060"/>
            <a:chExt cx="2304" cy="887"/>
          </a:xfrm>
        </p:grpSpPr>
        <p:sp>
          <p:nvSpPr>
            <p:cNvPr id="1043" name="Line 5"/>
            <p:cNvSpPr>
              <a:spLocks noChangeShapeType="1"/>
            </p:cNvSpPr>
            <p:nvPr/>
          </p:nvSpPr>
          <p:spPr bwMode="auto">
            <a:xfrm>
              <a:off x="1572" y="2060"/>
              <a:ext cx="0" cy="8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44" name="Line 6"/>
            <p:cNvSpPr>
              <a:spLocks noChangeShapeType="1"/>
            </p:cNvSpPr>
            <p:nvPr/>
          </p:nvSpPr>
          <p:spPr bwMode="auto">
            <a:xfrm>
              <a:off x="3876" y="2060"/>
              <a:ext cx="0" cy="8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45" name="Line 7"/>
            <p:cNvSpPr>
              <a:spLocks noChangeShapeType="1"/>
            </p:cNvSpPr>
            <p:nvPr/>
          </p:nvSpPr>
          <p:spPr bwMode="auto">
            <a:xfrm flipV="1">
              <a:off x="1588" y="2702"/>
              <a:ext cx="411" cy="38"/>
            </a:xfrm>
            <a:prstGeom prst="line">
              <a:avLst/>
            </a:prstGeom>
            <a:noFill/>
            <a:ln w="50800">
              <a:solidFill>
                <a:schemeClr val="tx1"/>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en-US"/>
            </a:p>
          </p:txBody>
        </p:sp>
        <p:sp>
          <p:nvSpPr>
            <p:cNvPr id="1046" name="Line 8"/>
            <p:cNvSpPr>
              <a:spLocks noChangeShapeType="1"/>
            </p:cNvSpPr>
            <p:nvPr/>
          </p:nvSpPr>
          <p:spPr bwMode="auto">
            <a:xfrm>
              <a:off x="3468" y="2718"/>
              <a:ext cx="392" cy="6"/>
            </a:xfrm>
            <a:prstGeom prst="line">
              <a:avLst/>
            </a:prstGeom>
            <a:noFill/>
            <a:ln w="508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047" name="Rectangle 9"/>
            <p:cNvSpPr>
              <a:spLocks noChangeArrowheads="1"/>
            </p:cNvSpPr>
            <p:nvPr/>
          </p:nvSpPr>
          <p:spPr bwMode="auto">
            <a:xfrm>
              <a:off x="2119" y="2431"/>
              <a:ext cx="1215" cy="5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l"/>
              <a:r>
                <a:rPr lang="en-US" sz="2400" b="1">
                  <a:solidFill>
                    <a:srgbClr val="D00000"/>
                  </a:solidFill>
                </a:rPr>
                <a:t>Diameter</a:t>
              </a:r>
              <a:r>
                <a:rPr lang="en-US" sz="2000" b="1">
                  <a:solidFill>
                    <a:srgbClr val="D00000"/>
                  </a:solidFill>
                </a:rPr>
                <a:t> </a:t>
              </a:r>
              <a:r>
                <a:rPr lang="en-US" sz="2400" b="1">
                  <a:solidFill>
                    <a:srgbClr val="D00000"/>
                  </a:solidFill>
                </a:rPr>
                <a:t>of </a:t>
              </a:r>
            </a:p>
            <a:p>
              <a:pPr algn="l"/>
              <a:r>
                <a:rPr lang="en-US" sz="2400" b="1">
                  <a:solidFill>
                    <a:srgbClr val="D00000"/>
                  </a:solidFill>
                </a:rPr>
                <a:t>the Impeller</a:t>
              </a:r>
            </a:p>
          </p:txBody>
        </p:sp>
      </p:grpSp>
      <p:grpSp>
        <p:nvGrpSpPr>
          <p:cNvPr id="3" name="Group 10"/>
          <p:cNvGrpSpPr>
            <a:grpSpLocks/>
          </p:cNvGrpSpPr>
          <p:nvPr/>
        </p:nvGrpSpPr>
        <p:grpSpPr bwMode="auto">
          <a:xfrm>
            <a:off x="6242050" y="2203450"/>
            <a:ext cx="2332038" cy="1866900"/>
            <a:chOff x="3932" y="1388"/>
            <a:chExt cx="1469" cy="1176"/>
          </a:xfrm>
        </p:grpSpPr>
        <p:sp>
          <p:nvSpPr>
            <p:cNvPr id="1039" name="Line 11"/>
            <p:cNvSpPr>
              <a:spLocks noChangeShapeType="1"/>
            </p:cNvSpPr>
            <p:nvPr/>
          </p:nvSpPr>
          <p:spPr bwMode="auto">
            <a:xfrm>
              <a:off x="3932" y="1388"/>
              <a:ext cx="656" cy="36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40" name="Line 12"/>
            <p:cNvSpPr>
              <a:spLocks noChangeShapeType="1"/>
            </p:cNvSpPr>
            <p:nvPr/>
          </p:nvSpPr>
          <p:spPr bwMode="auto">
            <a:xfrm>
              <a:off x="3932" y="1724"/>
              <a:ext cx="464" cy="27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41" name="Rectangle 13"/>
            <p:cNvSpPr>
              <a:spLocks noChangeArrowheads="1"/>
            </p:cNvSpPr>
            <p:nvPr/>
          </p:nvSpPr>
          <p:spPr bwMode="auto">
            <a:xfrm>
              <a:off x="3976" y="2048"/>
              <a:ext cx="1425" cy="5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r>
                <a:rPr lang="en-US" sz="2400" b="1" i="1">
                  <a:solidFill>
                    <a:srgbClr val="D00000"/>
                  </a:solidFill>
                </a:rPr>
                <a:t>Thickness</a:t>
              </a:r>
              <a:r>
                <a:rPr lang="en-US" sz="2000" b="1" i="1">
                  <a:solidFill>
                    <a:srgbClr val="D00000"/>
                  </a:solidFill>
                </a:rPr>
                <a:t> </a:t>
              </a:r>
            </a:p>
            <a:p>
              <a:r>
                <a:rPr lang="en-US" sz="2400" b="1" i="1">
                  <a:solidFill>
                    <a:srgbClr val="D00000"/>
                  </a:solidFill>
                </a:rPr>
                <a:t>of the impeller</a:t>
              </a:r>
            </a:p>
          </p:txBody>
        </p:sp>
        <p:sp>
          <p:nvSpPr>
            <p:cNvPr id="1042" name="Line 14"/>
            <p:cNvSpPr>
              <a:spLocks noChangeShapeType="1"/>
            </p:cNvSpPr>
            <p:nvPr/>
          </p:nvSpPr>
          <p:spPr bwMode="auto">
            <a:xfrm flipH="1">
              <a:off x="4300" y="1772"/>
              <a:ext cx="304" cy="128"/>
            </a:xfrm>
            <a:prstGeom prst="line">
              <a:avLst/>
            </a:prstGeom>
            <a:noFill/>
            <a:ln w="2540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sp>
        <p:nvSpPr>
          <p:cNvPr id="1031" name="Rectangle 15"/>
          <p:cNvSpPr>
            <a:spLocks noGrp="1" noChangeArrowheads="1"/>
          </p:cNvSpPr>
          <p:nvPr>
            <p:ph type="title"/>
          </p:nvPr>
        </p:nvSpPr>
        <p:spPr>
          <a:noFill/>
        </p:spPr>
        <p:txBody>
          <a:bodyPr lIns="90488" tIns="44450" rIns="90488" bIns="44450"/>
          <a:lstStyle/>
          <a:p>
            <a:pPr algn="ctr" eaLnBrk="1" hangingPunct="1"/>
            <a:r>
              <a:rPr lang="en-US" smtClean="0"/>
              <a:t>Centrifugal Impellers</a:t>
            </a:r>
          </a:p>
        </p:txBody>
      </p:sp>
      <p:sp>
        <p:nvSpPr>
          <p:cNvPr id="221200" name="Rectangle 16"/>
          <p:cNvSpPr>
            <a:spLocks noGrp="1" noChangeArrowheads="1"/>
          </p:cNvSpPr>
          <p:nvPr>
            <p:ph type="body" idx="1"/>
          </p:nvPr>
        </p:nvSpPr>
        <p:spPr>
          <a:xfrm>
            <a:off x="990600" y="4876800"/>
            <a:ext cx="7391400" cy="1808163"/>
          </a:xfrm>
          <a:noFill/>
        </p:spPr>
        <p:txBody>
          <a:bodyPr lIns="90488" tIns="44450" rIns="90488" bIns="44450"/>
          <a:lstStyle/>
          <a:p>
            <a:pPr eaLnBrk="1" hangingPunct="1"/>
            <a:r>
              <a:rPr lang="en-US" sz="2800" smtClean="0"/>
              <a:t>Thicker the Impeller-  More Water</a:t>
            </a:r>
          </a:p>
          <a:p>
            <a:pPr eaLnBrk="1" hangingPunct="1"/>
            <a:r>
              <a:rPr lang="en-US" sz="2800" smtClean="0"/>
              <a:t>Larger the DIAMETER  -  More Pressure</a:t>
            </a:r>
          </a:p>
          <a:p>
            <a:pPr eaLnBrk="1" hangingPunct="1"/>
            <a:r>
              <a:rPr lang="en-US" sz="2800" smtClean="0"/>
              <a:t>Increase the Speed - More Water and Pressure</a:t>
            </a:r>
          </a:p>
        </p:txBody>
      </p:sp>
      <p:graphicFrame>
        <p:nvGraphicFramePr>
          <p:cNvPr id="1026" name="Object 17">
            <a:hlinkClick r:id="" action="ppaction://ole?verb=0"/>
          </p:cNvPr>
          <p:cNvGraphicFramePr>
            <a:graphicFrameLocks/>
          </p:cNvGraphicFramePr>
          <p:nvPr/>
        </p:nvGraphicFramePr>
        <p:xfrm>
          <a:off x="2449513" y="1520825"/>
          <a:ext cx="3741737" cy="2246313"/>
        </p:xfrm>
        <a:graphic>
          <a:graphicData uri="http://schemas.openxmlformats.org/presentationml/2006/ole">
            <mc:AlternateContent xmlns:mc="http://schemas.openxmlformats.org/markup-compatibility/2006">
              <mc:Choice xmlns:v="urn:schemas-microsoft-com:vml" Requires="v">
                <p:oleObj spid="_x0000_s39942" r:id="rId4" imgW="3116160" imgH="1869840" progId="CorelDraw.Graphic.6">
                  <p:embed/>
                </p:oleObj>
              </mc:Choice>
              <mc:Fallback>
                <p:oleObj r:id="rId4" imgW="3116160" imgH="1869840" progId="CorelDraw.Graphic.6">
                  <p:embed/>
                  <p:pic>
                    <p:nvPicPr>
                      <p:cNvPr id="0" name=""/>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49513" y="1520825"/>
                        <a:ext cx="3741737" cy="2246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rgbClr val="D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4" name="Group 18"/>
          <p:cNvGrpSpPr>
            <a:grpSpLocks/>
          </p:cNvGrpSpPr>
          <p:nvPr/>
        </p:nvGrpSpPr>
        <p:grpSpPr bwMode="auto">
          <a:xfrm>
            <a:off x="674688" y="1782763"/>
            <a:ext cx="2609850" cy="819150"/>
            <a:chOff x="425" y="1123"/>
            <a:chExt cx="1644" cy="516"/>
          </a:xfrm>
        </p:grpSpPr>
        <p:sp>
          <p:nvSpPr>
            <p:cNvPr id="1037" name="Rectangle 19"/>
            <p:cNvSpPr>
              <a:spLocks noChangeArrowheads="1"/>
            </p:cNvSpPr>
            <p:nvPr/>
          </p:nvSpPr>
          <p:spPr bwMode="auto">
            <a:xfrm>
              <a:off x="425" y="1123"/>
              <a:ext cx="903" cy="5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l"/>
              <a:r>
                <a:rPr lang="en-US" sz="2400" b="1" i="1">
                  <a:solidFill>
                    <a:srgbClr val="D00000"/>
                  </a:solidFill>
                </a:rPr>
                <a:t>Impeller </a:t>
              </a:r>
            </a:p>
            <a:p>
              <a:pPr algn="l"/>
              <a:r>
                <a:rPr lang="en-US" sz="2400" b="1" i="1">
                  <a:solidFill>
                    <a:srgbClr val="D00000"/>
                  </a:solidFill>
                </a:rPr>
                <a:t>Vanes</a:t>
              </a:r>
            </a:p>
          </p:txBody>
        </p:sp>
        <p:sp>
          <p:nvSpPr>
            <p:cNvPr id="1038" name="Line 20"/>
            <p:cNvSpPr>
              <a:spLocks noChangeShapeType="1"/>
            </p:cNvSpPr>
            <p:nvPr/>
          </p:nvSpPr>
          <p:spPr bwMode="auto">
            <a:xfrm flipV="1">
              <a:off x="1194" y="1265"/>
              <a:ext cx="875" cy="116"/>
            </a:xfrm>
            <a:prstGeom prst="line">
              <a:avLst/>
            </a:prstGeom>
            <a:noFill/>
            <a:ln w="50800">
              <a:solidFill>
                <a:srgbClr val="D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5" name="Group 21"/>
          <p:cNvGrpSpPr>
            <a:grpSpLocks/>
          </p:cNvGrpSpPr>
          <p:nvPr/>
        </p:nvGrpSpPr>
        <p:grpSpPr bwMode="auto">
          <a:xfrm>
            <a:off x="390525" y="2967038"/>
            <a:ext cx="3603625" cy="1549400"/>
            <a:chOff x="246" y="1869"/>
            <a:chExt cx="2270" cy="976"/>
          </a:xfrm>
        </p:grpSpPr>
        <p:sp>
          <p:nvSpPr>
            <p:cNvPr id="1035" name="Rectangle 22"/>
            <p:cNvSpPr>
              <a:spLocks noChangeArrowheads="1"/>
            </p:cNvSpPr>
            <p:nvPr/>
          </p:nvSpPr>
          <p:spPr bwMode="auto">
            <a:xfrm>
              <a:off x="246" y="1869"/>
              <a:ext cx="1293" cy="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r>
                <a:rPr lang="en-US" sz="2400" b="1">
                  <a:solidFill>
                    <a:srgbClr val="D00000"/>
                  </a:solidFill>
                </a:rPr>
                <a:t>“Eye of the Impeller”</a:t>
              </a:r>
            </a:p>
            <a:p>
              <a:r>
                <a:rPr lang="en-US" sz="2400" b="1">
                  <a:solidFill>
                    <a:srgbClr val="D00000"/>
                  </a:solidFill>
                </a:rPr>
                <a:t>Water Entrance</a:t>
              </a:r>
            </a:p>
          </p:txBody>
        </p:sp>
        <p:sp>
          <p:nvSpPr>
            <p:cNvPr id="1036" name="Line 23"/>
            <p:cNvSpPr>
              <a:spLocks noChangeShapeType="1"/>
            </p:cNvSpPr>
            <p:nvPr/>
          </p:nvSpPr>
          <p:spPr bwMode="auto">
            <a:xfrm flipV="1">
              <a:off x="1277" y="2108"/>
              <a:ext cx="1239" cy="319"/>
            </a:xfrm>
            <a:prstGeom prst="line">
              <a:avLst/>
            </a:prstGeom>
            <a:noFill/>
            <a:ln w="50800">
              <a:solidFill>
                <a:srgbClr val="D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spTree>
    <p:extLst>
      <p:ext uri="{BB962C8B-B14F-4D97-AF65-F5344CB8AC3E}">
        <p14:creationId xmlns:p14="http://schemas.microsoft.com/office/powerpoint/2010/main" val="1668163139"/>
      </p:ext>
    </p:extLst>
  </p:cSld>
  <p:clrMapOvr>
    <a:masterClrMapping/>
  </p:clrMapOvr>
  <p:transition>
    <p:zoom dir="in"/>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12"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0-#ppt_w/2"/>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4" presetClass="entr" presetSubtype="16"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box(in)">
                                      <p:cBhvr>
                                        <p:cTn id="19" dur="500"/>
                                        <p:tgtEl>
                                          <p:spTgt spid="2"/>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2" presetClass="entr" presetSubtype="6" fill="hold" nodeType="clickEffect">
                                  <p:stCondLst>
                                    <p:cond delay="0"/>
                                  </p:stCondLst>
                                  <p:childTnLst>
                                    <p:set>
                                      <p:cBhvr>
                                        <p:cTn id="23" dur="1" fill="hold">
                                          <p:stCondLst>
                                            <p:cond delay="0"/>
                                          </p:stCondLst>
                                        </p:cTn>
                                        <p:tgtEl>
                                          <p:spTgt spid="3"/>
                                        </p:tgtEl>
                                        <p:attrNameLst>
                                          <p:attrName>style.visibility</p:attrName>
                                        </p:attrNameLst>
                                      </p:cBhvr>
                                      <p:to>
                                        <p:strVal val="visible"/>
                                      </p:to>
                                    </p:set>
                                    <p:anim calcmode="lin" valueType="num">
                                      <p:cBhvr additive="base">
                                        <p:cTn id="24" dur="500" fill="hold"/>
                                        <p:tgtEl>
                                          <p:spTgt spid="3"/>
                                        </p:tgtEl>
                                        <p:attrNameLst>
                                          <p:attrName>ppt_x</p:attrName>
                                        </p:attrNameLst>
                                      </p:cBhvr>
                                      <p:tavLst>
                                        <p:tav tm="0">
                                          <p:val>
                                            <p:strVal val="1+#ppt_w/2"/>
                                          </p:val>
                                        </p:tav>
                                        <p:tav tm="100000">
                                          <p:val>
                                            <p:strVal val="#ppt_x"/>
                                          </p:val>
                                        </p:tav>
                                      </p:tavLst>
                                    </p:anim>
                                    <p:anim calcmode="lin" valueType="num">
                                      <p:cBhvr additive="base">
                                        <p:cTn id="25"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26" fill="hold" nodeType="clickPar">
                      <p:stCondLst>
                        <p:cond delay="indefinite"/>
                      </p:stCondLst>
                      <p:childTnLst>
                        <p:par>
                          <p:cTn id="27" fill="hold" nodeType="withGroup">
                            <p:stCondLst>
                              <p:cond delay="0"/>
                            </p:stCondLst>
                            <p:childTnLst>
                              <p:par>
                                <p:cTn id="28" presetID="2" presetClass="entr" presetSubtype="8" fill="hold" grpId="0" nodeType="clickEffect">
                                  <p:stCondLst>
                                    <p:cond delay="0"/>
                                  </p:stCondLst>
                                  <p:childTnLst>
                                    <p:set>
                                      <p:cBhvr>
                                        <p:cTn id="29" dur="1" fill="hold">
                                          <p:stCondLst>
                                            <p:cond delay="0"/>
                                          </p:stCondLst>
                                        </p:cTn>
                                        <p:tgtEl>
                                          <p:spTgt spid="221200">
                                            <p:txEl>
                                              <p:pRg st="0" end="0"/>
                                            </p:txEl>
                                          </p:spTgt>
                                        </p:tgtEl>
                                        <p:attrNameLst>
                                          <p:attrName>style.visibility</p:attrName>
                                        </p:attrNameLst>
                                      </p:cBhvr>
                                      <p:to>
                                        <p:strVal val="visible"/>
                                      </p:to>
                                    </p:set>
                                    <p:anim calcmode="lin" valueType="num">
                                      <p:cBhvr additive="base">
                                        <p:cTn id="30" dur="500" fill="hold"/>
                                        <p:tgtEl>
                                          <p:spTgt spid="221200">
                                            <p:txEl>
                                              <p:pRg st="0" end="0"/>
                                            </p:txEl>
                                          </p:spTgt>
                                        </p:tgtEl>
                                        <p:attrNameLst>
                                          <p:attrName>ppt_x</p:attrName>
                                        </p:attrNameLst>
                                      </p:cBhvr>
                                      <p:tavLst>
                                        <p:tav tm="0">
                                          <p:val>
                                            <p:strVal val="0-#ppt_w/2"/>
                                          </p:val>
                                        </p:tav>
                                        <p:tav tm="100000">
                                          <p:val>
                                            <p:strVal val="#ppt_x"/>
                                          </p:val>
                                        </p:tav>
                                      </p:tavLst>
                                    </p:anim>
                                    <p:anim calcmode="lin" valueType="num">
                                      <p:cBhvr additive="base">
                                        <p:cTn id="31" dur="500" fill="hold"/>
                                        <p:tgtEl>
                                          <p:spTgt spid="221200">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32" fill="hold" nodeType="clickPar">
                      <p:stCondLst>
                        <p:cond delay="indefinite"/>
                      </p:stCondLst>
                      <p:childTnLst>
                        <p:par>
                          <p:cTn id="33" fill="hold" nodeType="withGroup">
                            <p:stCondLst>
                              <p:cond delay="0"/>
                            </p:stCondLst>
                            <p:childTnLst>
                              <p:par>
                                <p:cTn id="34" presetID="2" presetClass="entr" presetSubtype="8" fill="hold" grpId="0" nodeType="clickEffect">
                                  <p:stCondLst>
                                    <p:cond delay="0"/>
                                  </p:stCondLst>
                                  <p:childTnLst>
                                    <p:set>
                                      <p:cBhvr>
                                        <p:cTn id="35" dur="1" fill="hold">
                                          <p:stCondLst>
                                            <p:cond delay="0"/>
                                          </p:stCondLst>
                                        </p:cTn>
                                        <p:tgtEl>
                                          <p:spTgt spid="221200">
                                            <p:txEl>
                                              <p:pRg st="1" end="1"/>
                                            </p:txEl>
                                          </p:spTgt>
                                        </p:tgtEl>
                                        <p:attrNameLst>
                                          <p:attrName>style.visibility</p:attrName>
                                        </p:attrNameLst>
                                      </p:cBhvr>
                                      <p:to>
                                        <p:strVal val="visible"/>
                                      </p:to>
                                    </p:set>
                                    <p:anim calcmode="lin" valueType="num">
                                      <p:cBhvr additive="base">
                                        <p:cTn id="36" dur="500" fill="hold"/>
                                        <p:tgtEl>
                                          <p:spTgt spid="221200">
                                            <p:txEl>
                                              <p:pRg st="1" end="1"/>
                                            </p:txEl>
                                          </p:spTgt>
                                        </p:tgtEl>
                                        <p:attrNameLst>
                                          <p:attrName>ppt_x</p:attrName>
                                        </p:attrNameLst>
                                      </p:cBhvr>
                                      <p:tavLst>
                                        <p:tav tm="0">
                                          <p:val>
                                            <p:strVal val="0-#ppt_w/2"/>
                                          </p:val>
                                        </p:tav>
                                        <p:tav tm="100000">
                                          <p:val>
                                            <p:strVal val="#ppt_x"/>
                                          </p:val>
                                        </p:tav>
                                      </p:tavLst>
                                    </p:anim>
                                    <p:anim calcmode="lin" valueType="num">
                                      <p:cBhvr additive="base">
                                        <p:cTn id="37" dur="500" fill="hold"/>
                                        <p:tgtEl>
                                          <p:spTgt spid="221200">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38" fill="hold" nodeType="clickPar">
                      <p:stCondLst>
                        <p:cond delay="indefinite"/>
                      </p:stCondLst>
                      <p:childTnLst>
                        <p:par>
                          <p:cTn id="39" fill="hold" nodeType="withGroup">
                            <p:stCondLst>
                              <p:cond delay="0"/>
                            </p:stCondLst>
                            <p:childTnLst>
                              <p:par>
                                <p:cTn id="40" presetID="2" presetClass="entr" presetSubtype="8" fill="hold" grpId="0" nodeType="clickEffect">
                                  <p:stCondLst>
                                    <p:cond delay="0"/>
                                  </p:stCondLst>
                                  <p:childTnLst>
                                    <p:set>
                                      <p:cBhvr>
                                        <p:cTn id="41" dur="1" fill="hold">
                                          <p:stCondLst>
                                            <p:cond delay="0"/>
                                          </p:stCondLst>
                                        </p:cTn>
                                        <p:tgtEl>
                                          <p:spTgt spid="221200">
                                            <p:txEl>
                                              <p:pRg st="2" end="2"/>
                                            </p:txEl>
                                          </p:spTgt>
                                        </p:tgtEl>
                                        <p:attrNameLst>
                                          <p:attrName>style.visibility</p:attrName>
                                        </p:attrNameLst>
                                      </p:cBhvr>
                                      <p:to>
                                        <p:strVal val="visible"/>
                                      </p:to>
                                    </p:set>
                                    <p:anim calcmode="lin" valueType="num">
                                      <p:cBhvr additive="base">
                                        <p:cTn id="42" dur="500" fill="hold"/>
                                        <p:tgtEl>
                                          <p:spTgt spid="221200">
                                            <p:txEl>
                                              <p:pRg st="2" end="2"/>
                                            </p:txEl>
                                          </p:spTgt>
                                        </p:tgtEl>
                                        <p:attrNameLst>
                                          <p:attrName>ppt_x</p:attrName>
                                        </p:attrNameLst>
                                      </p:cBhvr>
                                      <p:tavLst>
                                        <p:tav tm="0">
                                          <p:val>
                                            <p:strVal val="0-#ppt_w/2"/>
                                          </p:val>
                                        </p:tav>
                                        <p:tav tm="100000">
                                          <p:val>
                                            <p:strVal val="#ppt_x"/>
                                          </p:val>
                                        </p:tav>
                                      </p:tavLst>
                                    </p:anim>
                                    <p:anim calcmode="lin" valueType="num">
                                      <p:cBhvr additive="base">
                                        <p:cTn id="43" dur="500" fill="hold"/>
                                        <p:tgtEl>
                                          <p:spTgt spid="221200">
                                            <p:txEl>
                                              <p:pRg st="2" end="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1200" grpId="0" build="p" autoUpdateAnimBg="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628650" y="1850619"/>
            <a:ext cx="7886700" cy="4301350"/>
          </a:xfrm>
          <a:prstGeom prst="rect">
            <a:avLst/>
          </a:prstGeom>
        </p:spPr>
      </p:pic>
    </p:spTree>
    <p:extLst>
      <p:ext uri="{BB962C8B-B14F-4D97-AF65-F5344CB8AC3E}">
        <p14:creationId xmlns:p14="http://schemas.microsoft.com/office/powerpoint/2010/main" val="33833827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8434" name="Rectangle 2"/>
          <p:cNvSpPr>
            <a:spLocks noChangeArrowheads="1"/>
          </p:cNvSpPr>
          <p:nvPr/>
        </p:nvSpPr>
        <p:spPr bwMode="auto">
          <a:xfrm>
            <a:off x="6858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endParaRPr lang="en-US"/>
          </a:p>
        </p:txBody>
      </p:sp>
      <p:sp>
        <p:nvSpPr>
          <p:cNvPr id="18435" name="Rectangle 3"/>
          <p:cNvSpPr>
            <a:spLocks noChangeArrowheads="1"/>
          </p:cNvSpPr>
          <p:nvPr/>
        </p:nvSpPr>
        <p:spPr bwMode="auto">
          <a:xfrm>
            <a:off x="31242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endParaRPr lang="en-US"/>
          </a:p>
        </p:txBody>
      </p:sp>
      <p:sp>
        <p:nvSpPr>
          <p:cNvPr id="18436" name="Rectangle 4"/>
          <p:cNvSpPr>
            <a:spLocks noGrp="1" noChangeArrowheads="1"/>
          </p:cNvSpPr>
          <p:nvPr>
            <p:ph type="title"/>
          </p:nvPr>
        </p:nvSpPr>
        <p:spPr>
          <a:xfrm>
            <a:off x="457200" y="325438"/>
            <a:ext cx="8229600" cy="1371600"/>
          </a:xfrm>
          <a:noFill/>
        </p:spPr>
        <p:txBody>
          <a:bodyPr lIns="90488" tIns="44450" rIns="90488" bIns="44450"/>
          <a:lstStyle/>
          <a:p>
            <a:pPr algn="ctr" eaLnBrk="1" hangingPunct="1"/>
            <a:r>
              <a:rPr lang="en-US" smtClean="0"/>
              <a:t>Two Impellers in Series</a:t>
            </a:r>
          </a:p>
        </p:txBody>
      </p:sp>
      <p:pic>
        <p:nvPicPr>
          <p:cNvPr id="18437" name="Picture 5"/>
          <p:cNvPicPr>
            <a:picLocks noChangeArrowheads="1"/>
          </p:cNvPicPr>
          <p:nvPr/>
        </p:nvPicPr>
        <p:blipFill>
          <a:blip r:embed="rId3">
            <a:extLst>
              <a:ext uri="{28A0092B-C50C-407E-A947-70E740481C1C}">
                <a14:useLocalDpi xmlns:a14="http://schemas.microsoft.com/office/drawing/2010/main" val="0"/>
              </a:ext>
            </a:extLst>
          </a:blip>
          <a:srcRect l="1993" t="1802" r="1993" b="1802"/>
          <a:stretch>
            <a:fillRect/>
          </a:stretch>
        </p:blipFill>
        <p:spPr bwMode="auto">
          <a:xfrm>
            <a:off x="747713" y="1408113"/>
            <a:ext cx="3998912" cy="4427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8438" name="Picture 6"/>
          <p:cNvPicPr>
            <a:picLocks noChangeArrowheads="1"/>
          </p:cNvPicPr>
          <p:nvPr/>
        </p:nvPicPr>
        <p:blipFill>
          <a:blip r:embed="rId3">
            <a:extLst>
              <a:ext uri="{28A0092B-C50C-407E-A947-70E740481C1C}">
                <a14:useLocalDpi xmlns:a14="http://schemas.microsoft.com/office/drawing/2010/main" val="0"/>
              </a:ext>
            </a:extLst>
          </a:blip>
          <a:srcRect l="1993" t="1802" r="1993" b="1802"/>
          <a:stretch>
            <a:fillRect/>
          </a:stretch>
        </p:blipFill>
        <p:spPr bwMode="auto">
          <a:xfrm>
            <a:off x="4395788" y="1406525"/>
            <a:ext cx="3984625" cy="443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8439" name="Line 7"/>
          <p:cNvSpPr>
            <a:spLocks noChangeShapeType="1"/>
          </p:cNvSpPr>
          <p:nvPr/>
        </p:nvSpPr>
        <p:spPr bwMode="auto">
          <a:xfrm>
            <a:off x="981075" y="3511550"/>
            <a:ext cx="2198688" cy="0"/>
          </a:xfrm>
          <a:prstGeom prst="line">
            <a:avLst/>
          </a:prstGeom>
          <a:noFill/>
          <a:ln w="127000">
            <a:solidFill>
              <a:srgbClr val="D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8440" name="Line 8"/>
          <p:cNvSpPr>
            <a:spLocks noChangeShapeType="1"/>
          </p:cNvSpPr>
          <p:nvPr/>
        </p:nvSpPr>
        <p:spPr bwMode="auto">
          <a:xfrm flipV="1">
            <a:off x="3949700" y="3448050"/>
            <a:ext cx="669925" cy="1301750"/>
          </a:xfrm>
          <a:prstGeom prst="line">
            <a:avLst/>
          </a:prstGeom>
          <a:noFill/>
          <a:ln w="127000">
            <a:solidFill>
              <a:srgbClr val="D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8441" name="Line 9"/>
          <p:cNvSpPr>
            <a:spLocks noChangeShapeType="1"/>
          </p:cNvSpPr>
          <p:nvPr/>
        </p:nvSpPr>
        <p:spPr bwMode="auto">
          <a:xfrm>
            <a:off x="5233988" y="3473450"/>
            <a:ext cx="1620837" cy="20638"/>
          </a:xfrm>
          <a:prstGeom prst="line">
            <a:avLst/>
          </a:prstGeom>
          <a:noFill/>
          <a:ln w="127000">
            <a:solidFill>
              <a:srgbClr val="D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8442" name="Line 10"/>
          <p:cNvSpPr>
            <a:spLocks noChangeShapeType="1"/>
          </p:cNvSpPr>
          <p:nvPr/>
        </p:nvSpPr>
        <p:spPr bwMode="auto">
          <a:xfrm flipV="1">
            <a:off x="7669213" y="3425825"/>
            <a:ext cx="669925" cy="1301750"/>
          </a:xfrm>
          <a:prstGeom prst="line">
            <a:avLst/>
          </a:prstGeom>
          <a:noFill/>
          <a:ln w="127000">
            <a:solidFill>
              <a:srgbClr val="D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8443" name="Rectangle 11"/>
          <p:cNvSpPr>
            <a:spLocks noChangeArrowheads="1"/>
          </p:cNvSpPr>
          <p:nvPr/>
        </p:nvSpPr>
        <p:spPr bwMode="auto">
          <a:xfrm>
            <a:off x="4283075" y="4705350"/>
            <a:ext cx="2238375"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l"/>
            <a:r>
              <a:rPr lang="en-US" sz="2000" b="1" i="1">
                <a:solidFill>
                  <a:srgbClr val="D00000"/>
                </a:solidFill>
              </a:rPr>
              <a:t>Direction of Flow</a:t>
            </a:r>
          </a:p>
        </p:txBody>
      </p:sp>
      <p:sp>
        <p:nvSpPr>
          <p:cNvPr id="222220" name="Rectangle 12"/>
          <p:cNvSpPr>
            <a:spLocks noGrp="1" noChangeArrowheads="1"/>
          </p:cNvSpPr>
          <p:nvPr>
            <p:ph type="body" idx="1"/>
          </p:nvPr>
        </p:nvSpPr>
        <p:spPr>
          <a:xfrm>
            <a:off x="995363" y="5791200"/>
            <a:ext cx="4186237" cy="619125"/>
          </a:xfrm>
          <a:noFill/>
        </p:spPr>
        <p:txBody>
          <a:bodyPr lIns="90488" tIns="44450" rIns="90488" bIns="44450">
            <a:normAutofit fontScale="70000" lnSpcReduction="20000"/>
          </a:bodyPr>
          <a:lstStyle/>
          <a:p>
            <a:pPr eaLnBrk="1" hangingPunct="1"/>
            <a:r>
              <a:rPr lang="en-US" sz="2800" smtClean="0"/>
              <a:t>Twice the pressure</a:t>
            </a:r>
          </a:p>
          <a:p>
            <a:pPr eaLnBrk="1" hangingPunct="1"/>
            <a:r>
              <a:rPr lang="en-US" sz="2800" smtClean="0"/>
              <a:t>Same amount of water</a:t>
            </a:r>
          </a:p>
        </p:txBody>
      </p:sp>
    </p:spTree>
    <p:extLst>
      <p:ext uri="{BB962C8B-B14F-4D97-AF65-F5344CB8AC3E}">
        <p14:creationId xmlns:p14="http://schemas.microsoft.com/office/powerpoint/2010/main" val="1894401369"/>
      </p:ext>
    </p:extLst>
  </p:cSld>
  <p:clrMapOvr>
    <a:masterClrMapping/>
  </p:clrMapOvr>
  <p:transition>
    <p:zoom dir="in"/>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22220">
                                            <p:txEl>
                                              <p:pRg st="0" end="0"/>
                                            </p:txEl>
                                          </p:spTgt>
                                        </p:tgtEl>
                                        <p:attrNameLst>
                                          <p:attrName>style.visibility</p:attrName>
                                        </p:attrNameLst>
                                      </p:cBhvr>
                                      <p:to>
                                        <p:strVal val="visible"/>
                                      </p:to>
                                    </p:set>
                                    <p:anim calcmode="lin" valueType="num">
                                      <p:cBhvr additive="base">
                                        <p:cTn id="7" dur="500" fill="hold"/>
                                        <p:tgtEl>
                                          <p:spTgt spid="222220">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222220">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222220">
                                            <p:txEl>
                                              <p:pRg st="1" end="1"/>
                                            </p:txEl>
                                          </p:spTgt>
                                        </p:tgtEl>
                                        <p:attrNameLst>
                                          <p:attrName>style.visibility</p:attrName>
                                        </p:attrNameLst>
                                      </p:cBhvr>
                                      <p:to>
                                        <p:strVal val="visible"/>
                                      </p:to>
                                    </p:set>
                                    <p:anim calcmode="lin" valueType="num">
                                      <p:cBhvr additive="base">
                                        <p:cTn id="13" dur="500" fill="hold"/>
                                        <p:tgtEl>
                                          <p:spTgt spid="222220">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222220">
                                            <p:txEl>
                                              <p:pRg st="1" end="1"/>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2220" grpId="0" build="p" autoUpdateAnimBg="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561</TotalTime>
  <Words>3431</Words>
  <Application>Microsoft Office PowerPoint</Application>
  <PresentationFormat>On-screen Show (4:3)</PresentationFormat>
  <Paragraphs>479</Paragraphs>
  <Slides>80</Slides>
  <Notes>13</Notes>
  <HiddenSlides>0</HiddenSlides>
  <MMClips>0</MMClips>
  <ScaleCrop>false</ScaleCrop>
  <HeadingPairs>
    <vt:vector size="8" baseType="variant">
      <vt:variant>
        <vt:lpstr>Fonts Used</vt:lpstr>
      </vt:variant>
      <vt:variant>
        <vt:i4>11</vt:i4>
      </vt:variant>
      <vt:variant>
        <vt:lpstr>Theme</vt:lpstr>
      </vt:variant>
      <vt:variant>
        <vt:i4>1</vt:i4>
      </vt:variant>
      <vt:variant>
        <vt:lpstr>Embedded OLE Servers</vt:lpstr>
      </vt:variant>
      <vt:variant>
        <vt:i4>6</vt:i4>
      </vt:variant>
      <vt:variant>
        <vt:lpstr>Slide Titles</vt:lpstr>
      </vt:variant>
      <vt:variant>
        <vt:i4>80</vt:i4>
      </vt:variant>
    </vt:vector>
  </HeadingPairs>
  <TitlesOfParts>
    <vt:vector size="98" baseType="lpstr">
      <vt:lpstr>Arial</vt:lpstr>
      <vt:lpstr>Calibri</vt:lpstr>
      <vt:lpstr>Calibri Light</vt:lpstr>
      <vt:lpstr>Georgia</vt:lpstr>
      <vt:lpstr>Gill Sans MT</vt:lpstr>
      <vt:lpstr>Majalla UI</vt:lpstr>
      <vt:lpstr>Symbol</vt:lpstr>
      <vt:lpstr>Tahoma</vt:lpstr>
      <vt:lpstr>Times New Roman</vt:lpstr>
      <vt:lpstr>Traditional Arabic</vt:lpstr>
      <vt:lpstr>Wingdings</vt:lpstr>
      <vt:lpstr>Office Theme</vt:lpstr>
      <vt:lpstr>CorelDraw.Graphic.6</vt:lpstr>
      <vt:lpstr>Image</vt:lpstr>
      <vt:lpstr>معادلة</vt:lpstr>
      <vt:lpstr>Microsoft Equation 3.0</vt:lpstr>
      <vt:lpstr>Photo Editor Photo</vt:lpstr>
      <vt:lpstr>Equation</vt:lpstr>
      <vt:lpstr>Centrifugal Pump</vt:lpstr>
      <vt:lpstr>Centrifugal Pump</vt:lpstr>
      <vt:lpstr>PowerPoint Presentation</vt:lpstr>
      <vt:lpstr>Construction of Centrifugal Pumps </vt:lpstr>
      <vt:lpstr>Rotating component</vt:lpstr>
      <vt:lpstr>Different types of impeller </vt:lpstr>
      <vt:lpstr>PowerPoint Presentation</vt:lpstr>
      <vt:lpstr>Centrifugal Impellers</vt:lpstr>
      <vt:lpstr>Two Impellers in Series</vt:lpstr>
      <vt:lpstr>Multiple Impellers in Series</vt:lpstr>
      <vt:lpstr>Operating Principals</vt:lpstr>
      <vt:lpstr>Operation Principals continued.….</vt:lpstr>
      <vt:lpstr>Operation Principals continued.….</vt:lpstr>
      <vt:lpstr>Operation Principals continued…..</vt:lpstr>
      <vt:lpstr>PowerPoint Presentation</vt:lpstr>
      <vt:lpstr>PowerPoint Presentation</vt:lpstr>
      <vt:lpstr>pump heads</vt:lpstr>
      <vt:lpstr>Manometric head</vt:lpstr>
      <vt:lpstr>PowerPoint Presentation</vt:lpstr>
      <vt:lpstr>Pump head</vt:lpstr>
      <vt:lpstr>PowerPoint Presentation</vt:lpstr>
      <vt:lpstr>PowerPoint Presentation</vt:lpstr>
      <vt:lpstr>PowerPoint Presentation</vt:lpstr>
      <vt:lpstr>PowerPoint Presentation</vt:lpstr>
      <vt:lpstr>Pump Performance Curve Mapping the Flow and the Head</vt:lpstr>
      <vt:lpstr>Pump Performance Curve Important Points</vt:lpstr>
      <vt:lpstr>Pump Performance Curve Important Points</vt:lpstr>
      <vt:lpstr>PowerPoint Presentation</vt:lpstr>
      <vt:lpstr>PowerPoint Presentation</vt:lpstr>
      <vt:lpstr>Pump Performance Curve</vt:lpstr>
      <vt:lpstr>Pump Performance Curve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Pump Efficiency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Net Positive Suction Head (NPSH)</vt:lpstr>
      <vt:lpstr>NPSH and Cavitation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Advantages and Disadvantages of Centrifugal Pumps</vt:lpstr>
      <vt:lpstr>Advantages and Disadvantages of Centrifugal Pumps Continued…..</vt:lpstr>
      <vt:lpstr>Thank You.</vt:lpstr>
      <vt:lpstr>PowerPoint Presentation</vt:lpstr>
      <vt:lpstr>PowerPoint Presentation</vt:lpstr>
      <vt:lpstr>PowerPoint Presentation</vt:lpstr>
      <vt:lpstr>PowerPoint Presentation</vt:lpstr>
    </vt:vector>
  </TitlesOfParts>
  <Company>Windows User</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ghimire_ru@hotmail.com</dc:creator>
  <cp:lastModifiedBy>ghimire_ru@hotmail.com</cp:lastModifiedBy>
  <cp:revision>33</cp:revision>
  <dcterms:created xsi:type="dcterms:W3CDTF">2016-02-16T03:13:57Z</dcterms:created>
  <dcterms:modified xsi:type="dcterms:W3CDTF">2017-01-13T05:24:46Z</dcterms:modified>
</cp:coreProperties>
</file>